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8.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318" r:id="rId2"/>
    <p:sldId id="574" r:id="rId3"/>
    <p:sldId id="576" r:id="rId4"/>
    <p:sldId id="577" r:id="rId5"/>
    <p:sldId id="578" r:id="rId6"/>
    <p:sldId id="582" r:id="rId7"/>
    <p:sldId id="580" r:id="rId8"/>
    <p:sldId id="581" r:id="rId9"/>
    <p:sldId id="579" r:id="rId10"/>
    <p:sldId id="633" r:id="rId11"/>
    <p:sldId id="583" r:id="rId12"/>
    <p:sldId id="634" r:id="rId13"/>
    <p:sldId id="635" r:id="rId14"/>
    <p:sldId id="636" r:id="rId15"/>
    <p:sldId id="584" r:id="rId16"/>
    <p:sldId id="585" r:id="rId17"/>
    <p:sldId id="637" r:id="rId18"/>
    <p:sldId id="638" r:id="rId19"/>
    <p:sldId id="639" r:id="rId20"/>
    <p:sldId id="586" r:id="rId21"/>
    <p:sldId id="587" r:id="rId22"/>
    <p:sldId id="613" r:id="rId23"/>
    <p:sldId id="279" r:id="rId24"/>
    <p:sldId id="614" r:id="rId25"/>
    <p:sldId id="588" r:id="rId26"/>
    <p:sldId id="589" r:id="rId27"/>
    <p:sldId id="590" r:id="rId28"/>
    <p:sldId id="615" r:id="rId29"/>
    <p:sldId id="616" r:id="rId30"/>
    <p:sldId id="591" r:id="rId31"/>
    <p:sldId id="597" r:id="rId32"/>
    <p:sldId id="594" r:id="rId33"/>
    <p:sldId id="595" r:id="rId34"/>
    <p:sldId id="596" r:id="rId35"/>
    <p:sldId id="592" r:id="rId36"/>
    <p:sldId id="640" r:id="rId37"/>
    <p:sldId id="641" r:id="rId38"/>
    <p:sldId id="643" r:id="rId39"/>
    <p:sldId id="642" r:id="rId40"/>
    <p:sldId id="617" r:id="rId41"/>
    <p:sldId id="632" r:id="rId42"/>
    <p:sldId id="598" r:id="rId43"/>
    <p:sldId id="618" r:id="rId44"/>
    <p:sldId id="620" r:id="rId45"/>
    <p:sldId id="621" r:id="rId46"/>
    <p:sldId id="630" r:id="rId47"/>
    <p:sldId id="631" r:id="rId48"/>
    <p:sldId id="629" r:id="rId49"/>
    <p:sldId id="644" r:id="rId50"/>
    <p:sldId id="281"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6F84"/>
    <a:srgbClr val="FF9900"/>
    <a:srgbClr val="FF0000"/>
    <a:srgbClr val="D60093"/>
    <a:srgbClr val="1A3F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8" d="100"/>
          <a:sy n="78" d="100"/>
        </p:scale>
        <p:origin x="878" y="-1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6A0F05-1424-4B78-8C98-005729F5449F}" type="datetimeFigureOut">
              <a:rPr lang="en-US" smtClean="0"/>
              <a:t>6/30/2021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30E7D9-60A6-40D9-818A-E80394F55E99}" type="slidenum">
              <a:rPr lang="en-US" smtClean="0"/>
              <a:t>‹#›</a:t>
            </a:fld>
            <a:endParaRPr lang="en-US"/>
          </a:p>
        </p:txBody>
      </p:sp>
    </p:spTree>
    <p:extLst>
      <p:ext uri="{BB962C8B-B14F-4D97-AF65-F5344CB8AC3E}">
        <p14:creationId xmlns:p14="http://schemas.microsoft.com/office/powerpoint/2010/main" val="1850471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2</a:t>
            </a:fld>
            <a:endParaRPr lang="zh-CN" altLang="en-US"/>
          </a:p>
        </p:txBody>
      </p:sp>
    </p:spTree>
    <p:extLst>
      <p:ext uri="{BB962C8B-B14F-4D97-AF65-F5344CB8AC3E}">
        <p14:creationId xmlns:p14="http://schemas.microsoft.com/office/powerpoint/2010/main" val="35098820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11</a:t>
            </a:fld>
            <a:endParaRPr lang="zh-CN" altLang="en-US"/>
          </a:p>
        </p:txBody>
      </p:sp>
    </p:spTree>
    <p:extLst>
      <p:ext uri="{BB962C8B-B14F-4D97-AF65-F5344CB8AC3E}">
        <p14:creationId xmlns:p14="http://schemas.microsoft.com/office/powerpoint/2010/main" val="371391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12</a:t>
            </a:fld>
            <a:endParaRPr lang="zh-CN" altLang="en-US"/>
          </a:p>
        </p:txBody>
      </p:sp>
    </p:spTree>
    <p:extLst>
      <p:ext uri="{BB962C8B-B14F-4D97-AF65-F5344CB8AC3E}">
        <p14:creationId xmlns:p14="http://schemas.microsoft.com/office/powerpoint/2010/main" val="2034132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13</a:t>
            </a:fld>
            <a:endParaRPr lang="zh-CN" altLang="en-US"/>
          </a:p>
        </p:txBody>
      </p:sp>
    </p:spTree>
    <p:extLst>
      <p:ext uri="{BB962C8B-B14F-4D97-AF65-F5344CB8AC3E}">
        <p14:creationId xmlns:p14="http://schemas.microsoft.com/office/powerpoint/2010/main" val="2629538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14</a:t>
            </a:fld>
            <a:endParaRPr lang="zh-CN" altLang="en-US"/>
          </a:p>
        </p:txBody>
      </p:sp>
    </p:spTree>
    <p:extLst>
      <p:ext uri="{BB962C8B-B14F-4D97-AF65-F5344CB8AC3E}">
        <p14:creationId xmlns:p14="http://schemas.microsoft.com/office/powerpoint/2010/main" val="3775361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15</a:t>
            </a:fld>
            <a:endParaRPr lang="zh-CN" altLang="en-US"/>
          </a:p>
        </p:txBody>
      </p:sp>
    </p:spTree>
    <p:extLst>
      <p:ext uri="{BB962C8B-B14F-4D97-AF65-F5344CB8AC3E}">
        <p14:creationId xmlns:p14="http://schemas.microsoft.com/office/powerpoint/2010/main" val="1224379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16</a:t>
            </a:fld>
            <a:endParaRPr lang="zh-CN" altLang="en-US"/>
          </a:p>
        </p:txBody>
      </p:sp>
    </p:spTree>
    <p:extLst>
      <p:ext uri="{BB962C8B-B14F-4D97-AF65-F5344CB8AC3E}">
        <p14:creationId xmlns:p14="http://schemas.microsoft.com/office/powerpoint/2010/main" val="3867037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17</a:t>
            </a:fld>
            <a:endParaRPr lang="zh-CN" altLang="en-US"/>
          </a:p>
        </p:txBody>
      </p:sp>
    </p:spTree>
    <p:extLst>
      <p:ext uri="{BB962C8B-B14F-4D97-AF65-F5344CB8AC3E}">
        <p14:creationId xmlns:p14="http://schemas.microsoft.com/office/powerpoint/2010/main" val="1833358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18</a:t>
            </a:fld>
            <a:endParaRPr lang="zh-CN" altLang="en-US"/>
          </a:p>
        </p:txBody>
      </p:sp>
    </p:spTree>
    <p:extLst>
      <p:ext uri="{BB962C8B-B14F-4D97-AF65-F5344CB8AC3E}">
        <p14:creationId xmlns:p14="http://schemas.microsoft.com/office/powerpoint/2010/main" val="1122858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19</a:t>
            </a:fld>
            <a:endParaRPr lang="zh-CN" altLang="en-US"/>
          </a:p>
        </p:txBody>
      </p:sp>
    </p:spTree>
    <p:extLst>
      <p:ext uri="{BB962C8B-B14F-4D97-AF65-F5344CB8AC3E}">
        <p14:creationId xmlns:p14="http://schemas.microsoft.com/office/powerpoint/2010/main" val="10024901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20</a:t>
            </a:fld>
            <a:endParaRPr lang="zh-CN" altLang="en-US"/>
          </a:p>
        </p:txBody>
      </p:sp>
    </p:spTree>
    <p:extLst>
      <p:ext uri="{BB962C8B-B14F-4D97-AF65-F5344CB8AC3E}">
        <p14:creationId xmlns:p14="http://schemas.microsoft.com/office/powerpoint/2010/main" val="2173765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3</a:t>
            </a:fld>
            <a:endParaRPr lang="zh-CN" altLang="en-US"/>
          </a:p>
        </p:txBody>
      </p:sp>
    </p:spTree>
    <p:extLst>
      <p:ext uri="{BB962C8B-B14F-4D97-AF65-F5344CB8AC3E}">
        <p14:creationId xmlns:p14="http://schemas.microsoft.com/office/powerpoint/2010/main" val="12397744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21</a:t>
            </a:fld>
            <a:endParaRPr lang="zh-CN" altLang="en-US"/>
          </a:p>
        </p:txBody>
      </p:sp>
    </p:spTree>
    <p:extLst>
      <p:ext uri="{BB962C8B-B14F-4D97-AF65-F5344CB8AC3E}">
        <p14:creationId xmlns:p14="http://schemas.microsoft.com/office/powerpoint/2010/main" val="19326969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22</a:t>
            </a:fld>
            <a:endParaRPr lang="zh-CN" altLang="en-US"/>
          </a:p>
        </p:txBody>
      </p:sp>
    </p:spTree>
    <p:extLst>
      <p:ext uri="{BB962C8B-B14F-4D97-AF65-F5344CB8AC3E}">
        <p14:creationId xmlns:p14="http://schemas.microsoft.com/office/powerpoint/2010/main" val="28330841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23</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7123870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24</a:t>
            </a:fld>
            <a:endParaRPr lang="zh-CN" altLang="en-US"/>
          </a:p>
        </p:txBody>
      </p:sp>
    </p:spTree>
    <p:extLst>
      <p:ext uri="{BB962C8B-B14F-4D97-AF65-F5344CB8AC3E}">
        <p14:creationId xmlns:p14="http://schemas.microsoft.com/office/powerpoint/2010/main" val="22097006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25</a:t>
            </a:fld>
            <a:endParaRPr lang="zh-CN" altLang="en-US"/>
          </a:p>
        </p:txBody>
      </p:sp>
    </p:spTree>
    <p:extLst>
      <p:ext uri="{BB962C8B-B14F-4D97-AF65-F5344CB8AC3E}">
        <p14:creationId xmlns:p14="http://schemas.microsoft.com/office/powerpoint/2010/main" val="39398997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26</a:t>
            </a:fld>
            <a:endParaRPr lang="zh-CN" altLang="en-US"/>
          </a:p>
        </p:txBody>
      </p:sp>
    </p:spTree>
    <p:extLst>
      <p:ext uri="{BB962C8B-B14F-4D97-AF65-F5344CB8AC3E}">
        <p14:creationId xmlns:p14="http://schemas.microsoft.com/office/powerpoint/2010/main" val="2228148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27</a:t>
            </a:fld>
            <a:endParaRPr lang="zh-CN" altLang="en-US"/>
          </a:p>
        </p:txBody>
      </p:sp>
    </p:spTree>
    <p:extLst>
      <p:ext uri="{BB962C8B-B14F-4D97-AF65-F5344CB8AC3E}">
        <p14:creationId xmlns:p14="http://schemas.microsoft.com/office/powerpoint/2010/main" val="34389311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28</a:t>
            </a:fld>
            <a:endParaRPr lang="zh-CN" altLang="en-US"/>
          </a:p>
        </p:txBody>
      </p:sp>
    </p:spTree>
    <p:extLst>
      <p:ext uri="{BB962C8B-B14F-4D97-AF65-F5344CB8AC3E}">
        <p14:creationId xmlns:p14="http://schemas.microsoft.com/office/powerpoint/2010/main" val="19064315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29</a:t>
            </a:fld>
            <a:endParaRPr lang="zh-CN" altLang="en-US"/>
          </a:p>
        </p:txBody>
      </p:sp>
    </p:spTree>
    <p:extLst>
      <p:ext uri="{BB962C8B-B14F-4D97-AF65-F5344CB8AC3E}">
        <p14:creationId xmlns:p14="http://schemas.microsoft.com/office/powerpoint/2010/main" val="5236684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30</a:t>
            </a:fld>
            <a:endParaRPr lang="zh-CN" altLang="en-US"/>
          </a:p>
        </p:txBody>
      </p:sp>
    </p:spTree>
    <p:extLst>
      <p:ext uri="{BB962C8B-B14F-4D97-AF65-F5344CB8AC3E}">
        <p14:creationId xmlns:p14="http://schemas.microsoft.com/office/powerpoint/2010/main" val="2320177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4</a:t>
            </a:fld>
            <a:endParaRPr lang="zh-CN" altLang="en-US"/>
          </a:p>
        </p:txBody>
      </p:sp>
    </p:spTree>
    <p:extLst>
      <p:ext uri="{BB962C8B-B14F-4D97-AF65-F5344CB8AC3E}">
        <p14:creationId xmlns:p14="http://schemas.microsoft.com/office/powerpoint/2010/main" val="238428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31</a:t>
            </a:fld>
            <a:endParaRPr lang="zh-CN" altLang="en-US"/>
          </a:p>
        </p:txBody>
      </p:sp>
    </p:spTree>
    <p:extLst>
      <p:ext uri="{BB962C8B-B14F-4D97-AF65-F5344CB8AC3E}">
        <p14:creationId xmlns:p14="http://schemas.microsoft.com/office/powerpoint/2010/main" val="10757308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32</a:t>
            </a:fld>
            <a:endParaRPr lang="zh-CN" altLang="en-US"/>
          </a:p>
        </p:txBody>
      </p:sp>
    </p:spTree>
    <p:extLst>
      <p:ext uri="{BB962C8B-B14F-4D97-AF65-F5344CB8AC3E}">
        <p14:creationId xmlns:p14="http://schemas.microsoft.com/office/powerpoint/2010/main" val="23300320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33</a:t>
            </a:fld>
            <a:endParaRPr lang="zh-CN" altLang="en-US"/>
          </a:p>
        </p:txBody>
      </p:sp>
    </p:spTree>
    <p:extLst>
      <p:ext uri="{BB962C8B-B14F-4D97-AF65-F5344CB8AC3E}">
        <p14:creationId xmlns:p14="http://schemas.microsoft.com/office/powerpoint/2010/main" val="15787293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34</a:t>
            </a:fld>
            <a:endParaRPr lang="zh-CN" altLang="en-US"/>
          </a:p>
        </p:txBody>
      </p:sp>
    </p:spTree>
    <p:extLst>
      <p:ext uri="{BB962C8B-B14F-4D97-AF65-F5344CB8AC3E}">
        <p14:creationId xmlns:p14="http://schemas.microsoft.com/office/powerpoint/2010/main" val="13563295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35</a:t>
            </a:fld>
            <a:endParaRPr lang="zh-CN" altLang="en-US"/>
          </a:p>
        </p:txBody>
      </p:sp>
    </p:spTree>
    <p:extLst>
      <p:ext uri="{BB962C8B-B14F-4D97-AF65-F5344CB8AC3E}">
        <p14:creationId xmlns:p14="http://schemas.microsoft.com/office/powerpoint/2010/main" val="24944894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36</a:t>
            </a:fld>
            <a:endParaRPr lang="zh-CN" altLang="en-US"/>
          </a:p>
        </p:txBody>
      </p:sp>
    </p:spTree>
    <p:extLst>
      <p:ext uri="{BB962C8B-B14F-4D97-AF65-F5344CB8AC3E}">
        <p14:creationId xmlns:p14="http://schemas.microsoft.com/office/powerpoint/2010/main" val="19511785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37</a:t>
            </a:fld>
            <a:endParaRPr lang="zh-CN" altLang="en-US"/>
          </a:p>
        </p:txBody>
      </p:sp>
    </p:spTree>
    <p:extLst>
      <p:ext uri="{BB962C8B-B14F-4D97-AF65-F5344CB8AC3E}">
        <p14:creationId xmlns:p14="http://schemas.microsoft.com/office/powerpoint/2010/main" val="33889358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38</a:t>
            </a:fld>
            <a:endParaRPr lang="zh-CN" altLang="en-US"/>
          </a:p>
        </p:txBody>
      </p:sp>
    </p:spTree>
    <p:extLst>
      <p:ext uri="{BB962C8B-B14F-4D97-AF65-F5344CB8AC3E}">
        <p14:creationId xmlns:p14="http://schemas.microsoft.com/office/powerpoint/2010/main" val="27043347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39</a:t>
            </a:fld>
            <a:endParaRPr lang="zh-CN" altLang="en-US"/>
          </a:p>
        </p:txBody>
      </p:sp>
    </p:spTree>
    <p:extLst>
      <p:ext uri="{BB962C8B-B14F-4D97-AF65-F5344CB8AC3E}">
        <p14:creationId xmlns:p14="http://schemas.microsoft.com/office/powerpoint/2010/main" val="323302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40</a:t>
            </a:fld>
            <a:endParaRPr lang="zh-CN" altLang="en-US"/>
          </a:p>
        </p:txBody>
      </p:sp>
    </p:spTree>
    <p:extLst>
      <p:ext uri="{BB962C8B-B14F-4D97-AF65-F5344CB8AC3E}">
        <p14:creationId xmlns:p14="http://schemas.microsoft.com/office/powerpoint/2010/main" val="1139540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5</a:t>
            </a:fld>
            <a:endParaRPr lang="zh-CN" altLang="en-US"/>
          </a:p>
        </p:txBody>
      </p:sp>
    </p:spTree>
    <p:extLst>
      <p:ext uri="{BB962C8B-B14F-4D97-AF65-F5344CB8AC3E}">
        <p14:creationId xmlns:p14="http://schemas.microsoft.com/office/powerpoint/2010/main" val="10897802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41</a:t>
            </a:fld>
            <a:endParaRPr lang="zh-CN" altLang="en-US"/>
          </a:p>
        </p:txBody>
      </p:sp>
    </p:spTree>
    <p:extLst>
      <p:ext uri="{BB962C8B-B14F-4D97-AF65-F5344CB8AC3E}">
        <p14:creationId xmlns:p14="http://schemas.microsoft.com/office/powerpoint/2010/main" val="21666700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42</a:t>
            </a:fld>
            <a:endParaRPr lang="zh-CN" altLang="en-US"/>
          </a:p>
        </p:txBody>
      </p:sp>
    </p:spTree>
    <p:extLst>
      <p:ext uri="{BB962C8B-B14F-4D97-AF65-F5344CB8AC3E}">
        <p14:creationId xmlns:p14="http://schemas.microsoft.com/office/powerpoint/2010/main" val="5491491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43</a:t>
            </a:fld>
            <a:endParaRPr lang="zh-CN" altLang="en-US"/>
          </a:p>
        </p:txBody>
      </p:sp>
    </p:spTree>
    <p:extLst>
      <p:ext uri="{BB962C8B-B14F-4D97-AF65-F5344CB8AC3E}">
        <p14:creationId xmlns:p14="http://schemas.microsoft.com/office/powerpoint/2010/main" val="34517969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44</a:t>
            </a:fld>
            <a:endParaRPr lang="zh-CN" altLang="en-US"/>
          </a:p>
        </p:txBody>
      </p:sp>
    </p:spTree>
    <p:extLst>
      <p:ext uri="{BB962C8B-B14F-4D97-AF65-F5344CB8AC3E}">
        <p14:creationId xmlns:p14="http://schemas.microsoft.com/office/powerpoint/2010/main" val="30001137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45</a:t>
            </a:fld>
            <a:endParaRPr lang="zh-CN" altLang="en-US"/>
          </a:p>
        </p:txBody>
      </p:sp>
    </p:spTree>
    <p:extLst>
      <p:ext uri="{BB962C8B-B14F-4D97-AF65-F5344CB8AC3E}">
        <p14:creationId xmlns:p14="http://schemas.microsoft.com/office/powerpoint/2010/main" val="41082057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46</a:t>
            </a:fld>
            <a:endParaRPr lang="zh-CN" altLang="en-US"/>
          </a:p>
        </p:txBody>
      </p:sp>
    </p:spTree>
    <p:extLst>
      <p:ext uri="{BB962C8B-B14F-4D97-AF65-F5344CB8AC3E}">
        <p14:creationId xmlns:p14="http://schemas.microsoft.com/office/powerpoint/2010/main" val="13278212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47</a:t>
            </a:fld>
            <a:endParaRPr lang="zh-CN" altLang="en-US"/>
          </a:p>
        </p:txBody>
      </p:sp>
    </p:spTree>
    <p:extLst>
      <p:ext uri="{BB962C8B-B14F-4D97-AF65-F5344CB8AC3E}">
        <p14:creationId xmlns:p14="http://schemas.microsoft.com/office/powerpoint/2010/main" val="15920372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48</a:t>
            </a:fld>
            <a:endParaRPr lang="zh-CN" altLang="en-US"/>
          </a:p>
        </p:txBody>
      </p:sp>
    </p:spTree>
    <p:extLst>
      <p:ext uri="{BB962C8B-B14F-4D97-AF65-F5344CB8AC3E}">
        <p14:creationId xmlns:p14="http://schemas.microsoft.com/office/powerpoint/2010/main" val="9928401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49</a:t>
            </a:fld>
            <a:endParaRPr lang="zh-CN" altLang="en-US"/>
          </a:p>
        </p:txBody>
      </p:sp>
    </p:spTree>
    <p:extLst>
      <p:ext uri="{BB962C8B-B14F-4D97-AF65-F5344CB8AC3E}">
        <p14:creationId xmlns:p14="http://schemas.microsoft.com/office/powerpoint/2010/main" val="39005760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179E491-43D8-4B06-ADB2-8807B7D53014}" type="slidenum">
              <a:rPr lang="zh-CN" altLang="en-US" smtClean="0"/>
              <a:pPr/>
              <a:t>50</a:t>
            </a:fld>
            <a:endParaRPr lang="zh-CN" altLang="en-US"/>
          </a:p>
        </p:txBody>
      </p:sp>
    </p:spTree>
    <p:extLst>
      <p:ext uri="{BB962C8B-B14F-4D97-AF65-F5344CB8AC3E}">
        <p14:creationId xmlns:p14="http://schemas.microsoft.com/office/powerpoint/2010/main" val="1076580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6</a:t>
            </a:fld>
            <a:endParaRPr lang="zh-CN" altLang="en-US"/>
          </a:p>
        </p:txBody>
      </p:sp>
    </p:spTree>
    <p:extLst>
      <p:ext uri="{BB962C8B-B14F-4D97-AF65-F5344CB8AC3E}">
        <p14:creationId xmlns:p14="http://schemas.microsoft.com/office/powerpoint/2010/main" val="1119347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7</a:t>
            </a:fld>
            <a:endParaRPr lang="zh-CN" altLang="en-US"/>
          </a:p>
        </p:txBody>
      </p:sp>
    </p:spTree>
    <p:extLst>
      <p:ext uri="{BB962C8B-B14F-4D97-AF65-F5344CB8AC3E}">
        <p14:creationId xmlns:p14="http://schemas.microsoft.com/office/powerpoint/2010/main" val="808135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8</a:t>
            </a:fld>
            <a:endParaRPr lang="zh-CN" altLang="en-US"/>
          </a:p>
        </p:txBody>
      </p:sp>
    </p:spTree>
    <p:extLst>
      <p:ext uri="{BB962C8B-B14F-4D97-AF65-F5344CB8AC3E}">
        <p14:creationId xmlns:p14="http://schemas.microsoft.com/office/powerpoint/2010/main" val="1390020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9</a:t>
            </a:fld>
            <a:endParaRPr lang="zh-CN" altLang="en-US"/>
          </a:p>
        </p:txBody>
      </p:sp>
    </p:spTree>
    <p:extLst>
      <p:ext uri="{BB962C8B-B14F-4D97-AF65-F5344CB8AC3E}">
        <p14:creationId xmlns:p14="http://schemas.microsoft.com/office/powerpoint/2010/main" val="1738607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10</a:t>
            </a:fld>
            <a:endParaRPr lang="zh-CN" altLang="en-US"/>
          </a:p>
        </p:txBody>
      </p:sp>
    </p:spTree>
    <p:extLst>
      <p:ext uri="{BB962C8B-B14F-4D97-AF65-F5344CB8AC3E}">
        <p14:creationId xmlns:p14="http://schemas.microsoft.com/office/powerpoint/2010/main" val="3950728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806D5-15BA-4AF9-93A6-718F79DFCC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DEDD950-3B5B-4AF4-8563-E7D4A23908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D4904D-1E25-49F7-B984-E25378281D1F}"/>
              </a:ext>
            </a:extLst>
          </p:cNvPr>
          <p:cNvSpPr>
            <a:spLocks noGrp="1"/>
          </p:cNvSpPr>
          <p:nvPr>
            <p:ph type="dt" sz="half" idx="10"/>
          </p:nvPr>
        </p:nvSpPr>
        <p:spPr/>
        <p:txBody>
          <a:bodyPr/>
          <a:lstStyle/>
          <a:p>
            <a:fld id="{05BDD0ED-4568-4110-8CB3-E592BCB29E19}" type="datetimeFigureOut">
              <a:rPr lang="en-US" smtClean="0"/>
              <a:t>6/30/2021</a:t>
            </a:fld>
            <a:endParaRPr lang="en-US"/>
          </a:p>
        </p:txBody>
      </p:sp>
      <p:sp>
        <p:nvSpPr>
          <p:cNvPr id="5" name="Footer Placeholder 4">
            <a:extLst>
              <a:ext uri="{FF2B5EF4-FFF2-40B4-BE49-F238E27FC236}">
                <a16:creationId xmlns:a16="http://schemas.microsoft.com/office/drawing/2014/main" id="{49C20216-A92F-47A9-A907-F1C108CDCF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0A89B0-0E12-43E2-8CEE-5D35BAE311EA}"/>
              </a:ext>
            </a:extLst>
          </p:cNvPr>
          <p:cNvSpPr>
            <a:spLocks noGrp="1"/>
          </p:cNvSpPr>
          <p:nvPr>
            <p:ph type="sldNum" sz="quarter" idx="12"/>
          </p:nvPr>
        </p:nvSpPr>
        <p:spPr/>
        <p:txBody>
          <a:bodyPr/>
          <a:lstStyle/>
          <a:p>
            <a:fld id="{EF9E553E-CE99-438F-BF8D-806E22DB4FD0}" type="slidenum">
              <a:rPr lang="en-US" smtClean="0"/>
              <a:t>‹#›</a:t>
            </a:fld>
            <a:endParaRPr lang="en-US"/>
          </a:p>
        </p:txBody>
      </p:sp>
    </p:spTree>
    <p:extLst>
      <p:ext uri="{BB962C8B-B14F-4D97-AF65-F5344CB8AC3E}">
        <p14:creationId xmlns:p14="http://schemas.microsoft.com/office/powerpoint/2010/main" val="4194384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6D843-6DED-46FD-B185-5076CD3731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A6A6DE-15CC-465B-9DFF-EFCC8220BA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F67A95-7365-489F-AD5E-A37741BE1009}"/>
              </a:ext>
            </a:extLst>
          </p:cNvPr>
          <p:cNvSpPr>
            <a:spLocks noGrp="1"/>
          </p:cNvSpPr>
          <p:nvPr>
            <p:ph type="dt" sz="half" idx="10"/>
          </p:nvPr>
        </p:nvSpPr>
        <p:spPr/>
        <p:txBody>
          <a:bodyPr/>
          <a:lstStyle/>
          <a:p>
            <a:fld id="{05BDD0ED-4568-4110-8CB3-E592BCB29E19}" type="datetimeFigureOut">
              <a:rPr lang="en-US" smtClean="0"/>
              <a:t>6/30/2021</a:t>
            </a:fld>
            <a:endParaRPr lang="en-US"/>
          </a:p>
        </p:txBody>
      </p:sp>
      <p:sp>
        <p:nvSpPr>
          <p:cNvPr id="5" name="Footer Placeholder 4">
            <a:extLst>
              <a:ext uri="{FF2B5EF4-FFF2-40B4-BE49-F238E27FC236}">
                <a16:creationId xmlns:a16="http://schemas.microsoft.com/office/drawing/2014/main" id="{E2B3E6D4-4012-409A-8BE3-70CB0B1BAA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6456E-D84A-44CE-ABA5-99C3E7BC8287}"/>
              </a:ext>
            </a:extLst>
          </p:cNvPr>
          <p:cNvSpPr>
            <a:spLocks noGrp="1"/>
          </p:cNvSpPr>
          <p:nvPr>
            <p:ph type="sldNum" sz="quarter" idx="12"/>
          </p:nvPr>
        </p:nvSpPr>
        <p:spPr/>
        <p:txBody>
          <a:bodyPr/>
          <a:lstStyle/>
          <a:p>
            <a:fld id="{EF9E553E-CE99-438F-BF8D-806E22DB4FD0}" type="slidenum">
              <a:rPr lang="en-US" smtClean="0"/>
              <a:t>‹#›</a:t>
            </a:fld>
            <a:endParaRPr lang="en-US"/>
          </a:p>
        </p:txBody>
      </p:sp>
    </p:spTree>
    <p:extLst>
      <p:ext uri="{BB962C8B-B14F-4D97-AF65-F5344CB8AC3E}">
        <p14:creationId xmlns:p14="http://schemas.microsoft.com/office/powerpoint/2010/main" val="571718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81AFCA-A012-4E51-9DDA-499746D6414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C9EF20-22A3-46B4-A5D8-141592BA4C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E78A57-74BC-47CC-8918-958376388923}"/>
              </a:ext>
            </a:extLst>
          </p:cNvPr>
          <p:cNvSpPr>
            <a:spLocks noGrp="1"/>
          </p:cNvSpPr>
          <p:nvPr>
            <p:ph type="dt" sz="half" idx="10"/>
          </p:nvPr>
        </p:nvSpPr>
        <p:spPr/>
        <p:txBody>
          <a:bodyPr/>
          <a:lstStyle/>
          <a:p>
            <a:fld id="{05BDD0ED-4568-4110-8CB3-E592BCB29E19}" type="datetimeFigureOut">
              <a:rPr lang="en-US" smtClean="0"/>
              <a:t>6/30/2021</a:t>
            </a:fld>
            <a:endParaRPr lang="en-US"/>
          </a:p>
        </p:txBody>
      </p:sp>
      <p:sp>
        <p:nvSpPr>
          <p:cNvPr id="5" name="Footer Placeholder 4">
            <a:extLst>
              <a:ext uri="{FF2B5EF4-FFF2-40B4-BE49-F238E27FC236}">
                <a16:creationId xmlns:a16="http://schemas.microsoft.com/office/drawing/2014/main" id="{AC92017A-640B-4CAC-A1CF-3E6962E4E2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4E7EEE-4E09-479B-A300-45511003674A}"/>
              </a:ext>
            </a:extLst>
          </p:cNvPr>
          <p:cNvSpPr>
            <a:spLocks noGrp="1"/>
          </p:cNvSpPr>
          <p:nvPr>
            <p:ph type="sldNum" sz="quarter" idx="12"/>
          </p:nvPr>
        </p:nvSpPr>
        <p:spPr/>
        <p:txBody>
          <a:bodyPr/>
          <a:lstStyle/>
          <a:p>
            <a:fld id="{EF9E553E-CE99-438F-BF8D-806E22DB4FD0}" type="slidenum">
              <a:rPr lang="en-US" smtClean="0"/>
              <a:t>‹#›</a:t>
            </a:fld>
            <a:endParaRPr lang="en-US"/>
          </a:p>
        </p:txBody>
      </p:sp>
    </p:spTree>
    <p:extLst>
      <p:ext uri="{BB962C8B-B14F-4D97-AF65-F5344CB8AC3E}">
        <p14:creationId xmlns:p14="http://schemas.microsoft.com/office/powerpoint/2010/main" val="31075130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2259163"/>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18D00-7732-4D04-A384-2CEB729D6C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3F5CBD-0909-46B9-BC73-8D37BA1556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966772-4E51-40F2-B79C-4BF867E4ED54}"/>
              </a:ext>
            </a:extLst>
          </p:cNvPr>
          <p:cNvSpPr>
            <a:spLocks noGrp="1"/>
          </p:cNvSpPr>
          <p:nvPr>
            <p:ph type="dt" sz="half" idx="10"/>
          </p:nvPr>
        </p:nvSpPr>
        <p:spPr/>
        <p:txBody>
          <a:bodyPr/>
          <a:lstStyle/>
          <a:p>
            <a:fld id="{05BDD0ED-4568-4110-8CB3-E592BCB29E19}" type="datetimeFigureOut">
              <a:rPr lang="en-US" smtClean="0"/>
              <a:t>6/30/2021</a:t>
            </a:fld>
            <a:endParaRPr lang="en-US"/>
          </a:p>
        </p:txBody>
      </p:sp>
      <p:sp>
        <p:nvSpPr>
          <p:cNvPr id="5" name="Footer Placeholder 4">
            <a:extLst>
              <a:ext uri="{FF2B5EF4-FFF2-40B4-BE49-F238E27FC236}">
                <a16:creationId xmlns:a16="http://schemas.microsoft.com/office/drawing/2014/main" id="{EDB64F75-E66E-4510-9CDA-F924386295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CD21B9-C596-4ABE-B0DF-7CD2CE91CC49}"/>
              </a:ext>
            </a:extLst>
          </p:cNvPr>
          <p:cNvSpPr>
            <a:spLocks noGrp="1"/>
          </p:cNvSpPr>
          <p:nvPr>
            <p:ph type="sldNum" sz="quarter" idx="12"/>
          </p:nvPr>
        </p:nvSpPr>
        <p:spPr/>
        <p:txBody>
          <a:bodyPr/>
          <a:lstStyle/>
          <a:p>
            <a:fld id="{EF9E553E-CE99-438F-BF8D-806E22DB4FD0}" type="slidenum">
              <a:rPr lang="en-US" smtClean="0"/>
              <a:t>‹#›</a:t>
            </a:fld>
            <a:endParaRPr lang="en-US"/>
          </a:p>
        </p:txBody>
      </p:sp>
    </p:spTree>
    <p:extLst>
      <p:ext uri="{BB962C8B-B14F-4D97-AF65-F5344CB8AC3E}">
        <p14:creationId xmlns:p14="http://schemas.microsoft.com/office/powerpoint/2010/main" val="300910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17577-D018-46AC-8E07-657AF41904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E834AE-C3E6-4C94-ABF1-4A7F00DDC0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E27940-10D3-45FF-8A23-085221D14283}"/>
              </a:ext>
            </a:extLst>
          </p:cNvPr>
          <p:cNvSpPr>
            <a:spLocks noGrp="1"/>
          </p:cNvSpPr>
          <p:nvPr>
            <p:ph type="dt" sz="half" idx="10"/>
          </p:nvPr>
        </p:nvSpPr>
        <p:spPr/>
        <p:txBody>
          <a:bodyPr/>
          <a:lstStyle/>
          <a:p>
            <a:fld id="{05BDD0ED-4568-4110-8CB3-E592BCB29E19}" type="datetimeFigureOut">
              <a:rPr lang="en-US" smtClean="0"/>
              <a:t>6/30/2021</a:t>
            </a:fld>
            <a:endParaRPr lang="en-US"/>
          </a:p>
        </p:txBody>
      </p:sp>
      <p:sp>
        <p:nvSpPr>
          <p:cNvPr id="5" name="Footer Placeholder 4">
            <a:extLst>
              <a:ext uri="{FF2B5EF4-FFF2-40B4-BE49-F238E27FC236}">
                <a16:creationId xmlns:a16="http://schemas.microsoft.com/office/drawing/2014/main" id="{73083376-90F2-41CF-8081-C8988E3A2B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0046B-3AF6-404F-AFBA-478E6C0AF77C}"/>
              </a:ext>
            </a:extLst>
          </p:cNvPr>
          <p:cNvSpPr>
            <a:spLocks noGrp="1"/>
          </p:cNvSpPr>
          <p:nvPr>
            <p:ph type="sldNum" sz="quarter" idx="12"/>
          </p:nvPr>
        </p:nvSpPr>
        <p:spPr/>
        <p:txBody>
          <a:bodyPr/>
          <a:lstStyle/>
          <a:p>
            <a:fld id="{EF9E553E-CE99-438F-BF8D-806E22DB4FD0}" type="slidenum">
              <a:rPr lang="en-US" smtClean="0"/>
              <a:t>‹#›</a:t>
            </a:fld>
            <a:endParaRPr lang="en-US"/>
          </a:p>
        </p:txBody>
      </p:sp>
    </p:spTree>
    <p:extLst>
      <p:ext uri="{BB962C8B-B14F-4D97-AF65-F5344CB8AC3E}">
        <p14:creationId xmlns:p14="http://schemas.microsoft.com/office/powerpoint/2010/main" val="416102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38810-8674-42D8-B165-32639D4048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EB5D36-54E2-49CC-97B7-B5AEC01DD7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C5AC1D-34DF-46CB-A16E-86974CE518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80B01E-8A1C-4214-AD7D-A5D7B1EA021B}"/>
              </a:ext>
            </a:extLst>
          </p:cNvPr>
          <p:cNvSpPr>
            <a:spLocks noGrp="1"/>
          </p:cNvSpPr>
          <p:nvPr>
            <p:ph type="dt" sz="half" idx="10"/>
          </p:nvPr>
        </p:nvSpPr>
        <p:spPr/>
        <p:txBody>
          <a:bodyPr/>
          <a:lstStyle/>
          <a:p>
            <a:fld id="{05BDD0ED-4568-4110-8CB3-E592BCB29E19}" type="datetimeFigureOut">
              <a:rPr lang="en-US" smtClean="0"/>
              <a:t>6/30/2021</a:t>
            </a:fld>
            <a:endParaRPr lang="en-US"/>
          </a:p>
        </p:txBody>
      </p:sp>
      <p:sp>
        <p:nvSpPr>
          <p:cNvPr id="6" name="Footer Placeholder 5">
            <a:extLst>
              <a:ext uri="{FF2B5EF4-FFF2-40B4-BE49-F238E27FC236}">
                <a16:creationId xmlns:a16="http://schemas.microsoft.com/office/drawing/2014/main" id="{63972B94-BE80-4623-87C6-C82B4D38DA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16E5D9-E193-4D2D-81E8-F5D7B9EBB2AE}"/>
              </a:ext>
            </a:extLst>
          </p:cNvPr>
          <p:cNvSpPr>
            <a:spLocks noGrp="1"/>
          </p:cNvSpPr>
          <p:nvPr>
            <p:ph type="sldNum" sz="quarter" idx="12"/>
          </p:nvPr>
        </p:nvSpPr>
        <p:spPr/>
        <p:txBody>
          <a:bodyPr/>
          <a:lstStyle/>
          <a:p>
            <a:fld id="{EF9E553E-CE99-438F-BF8D-806E22DB4FD0}" type="slidenum">
              <a:rPr lang="en-US" smtClean="0"/>
              <a:t>‹#›</a:t>
            </a:fld>
            <a:endParaRPr lang="en-US"/>
          </a:p>
        </p:txBody>
      </p:sp>
    </p:spTree>
    <p:extLst>
      <p:ext uri="{BB962C8B-B14F-4D97-AF65-F5344CB8AC3E}">
        <p14:creationId xmlns:p14="http://schemas.microsoft.com/office/powerpoint/2010/main" val="2117404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80950-A8BE-46E7-900E-7E2AC5CD52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6AB778-8076-4AF0-A80C-88172D4245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829FF2-F2D3-4089-AB0C-E49EDE94B2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8DA3D5-4D12-4889-93A4-69FF754FDD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CD09B5-3CB4-40C0-A5CF-B74ACD888FF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B62A14-20FE-4602-B8D1-44D70A859E7A}"/>
              </a:ext>
            </a:extLst>
          </p:cNvPr>
          <p:cNvSpPr>
            <a:spLocks noGrp="1"/>
          </p:cNvSpPr>
          <p:nvPr>
            <p:ph type="dt" sz="half" idx="10"/>
          </p:nvPr>
        </p:nvSpPr>
        <p:spPr/>
        <p:txBody>
          <a:bodyPr/>
          <a:lstStyle/>
          <a:p>
            <a:fld id="{05BDD0ED-4568-4110-8CB3-E592BCB29E19}" type="datetimeFigureOut">
              <a:rPr lang="en-US" smtClean="0"/>
              <a:t>6/30/2021</a:t>
            </a:fld>
            <a:endParaRPr lang="en-US"/>
          </a:p>
        </p:txBody>
      </p:sp>
      <p:sp>
        <p:nvSpPr>
          <p:cNvPr id="8" name="Footer Placeholder 7">
            <a:extLst>
              <a:ext uri="{FF2B5EF4-FFF2-40B4-BE49-F238E27FC236}">
                <a16:creationId xmlns:a16="http://schemas.microsoft.com/office/drawing/2014/main" id="{B43ECB44-61D7-420F-96BA-302AC551C6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3EDABE-AD5C-4762-8945-32A861859650}"/>
              </a:ext>
            </a:extLst>
          </p:cNvPr>
          <p:cNvSpPr>
            <a:spLocks noGrp="1"/>
          </p:cNvSpPr>
          <p:nvPr>
            <p:ph type="sldNum" sz="quarter" idx="12"/>
          </p:nvPr>
        </p:nvSpPr>
        <p:spPr/>
        <p:txBody>
          <a:bodyPr/>
          <a:lstStyle/>
          <a:p>
            <a:fld id="{EF9E553E-CE99-438F-BF8D-806E22DB4FD0}" type="slidenum">
              <a:rPr lang="en-US" smtClean="0"/>
              <a:t>‹#›</a:t>
            </a:fld>
            <a:endParaRPr lang="en-US"/>
          </a:p>
        </p:txBody>
      </p:sp>
    </p:spTree>
    <p:extLst>
      <p:ext uri="{BB962C8B-B14F-4D97-AF65-F5344CB8AC3E}">
        <p14:creationId xmlns:p14="http://schemas.microsoft.com/office/powerpoint/2010/main" val="1938714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C622F-062C-4B8F-91C5-67E6BC5A2C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F0CA8B-4F40-41F4-B3E9-5609A735AF7B}"/>
              </a:ext>
            </a:extLst>
          </p:cNvPr>
          <p:cNvSpPr>
            <a:spLocks noGrp="1"/>
          </p:cNvSpPr>
          <p:nvPr>
            <p:ph type="dt" sz="half" idx="10"/>
          </p:nvPr>
        </p:nvSpPr>
        <p:spPr/>
        <p:txBody>
          <a:bodyPr/>
          <a:lstStyle/>
          <a:p>
            <a:fld id="{05BDD0ED-4568-4110-8CB3-E592BCB29E19}" type="datetimeFigureOut">
              <a:rPr lang="en-US" smtClean="0"/>
              <a:t>6/30/2021</a:t>
            </a:fld>
            <a:endParaRPr lang="en-US"/>
          </a:p>
        </p:txBody>
      </p:sp>
      <p:sp>
        <p:nvSpPr>
          <p:cNvPr id="4" name="Footer Placeholder 3">
            <a:extLst>
              <a:ext uri="{FF2B5EF4-FFF2-40B4-BE49-F238E27FC236}">
                <a16:creationId xmlns:a16="http://schemas.microsoft.com/office/drawing/2014/main" id="{91FB33B6-DFCE-497A-805F-D6B9283E2E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DD6054-14B8-4181-B5CE-6F2A8C013C5C}"/>
              </a:ext>
            </a:extLst>
          </p:cNvPr>
          <p:cNvSpPr>
            <a:spLocks noGrp="1"/>
          </p:cNvSpPr>
          <p:nvPr>
            <p:ph type="sldNum" sz="quarter" idx="12"/>
          </p:nvPr>
        </p:nvSpPr>
        <p:spPr/>
        <p:txBody>
          <a:bodyPr/>
          <a:lstStyle/>
          <a:p>
            <a:fld id="{EF9E553E-CE99-438F-BF8D-806E22DB4FD0}" type="slidenum">
              <a:rPr lang="en-US" smtClean="0"/>
              <a:t>‹#›</a:t>
            </a:fld>
            <a:endParaRPr lang="en-US"/>
          </a:p>
        </p:txBody>
      </p:sp>
    </p:spTree>
    <p:extLst>
      <p:ext uri="{BB962C8B-B14F-4D97-AF65-F5344CB8AC3E}">
        <p14:creationId xmlns:p14="http://schemas.microsoft.com/office/powerpoint/2010/main" val="1486455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06EF64-8772-49D1-9819-50D1CB7F680A}"/>
              </a:ext>
            </a:extLst>
          </p:cNvPr>
          <p:cNvSpPr>
            <a:spLocks noGrp="1"/>
          </p:cNvSpPr>
          <p:nvPr>
            <p:ph type="dt" sz="half" idx="10"/>
          </p:nvPr>
        </p:nvSpPr>
        <p:spPr/>
        <p:txBody>
          <a:bodyPr/>
          <a:lstStyle/>
          <a:p>
            <a:fld id="{05BDD0ED-4568-4110-8CB3-E592BCB29E19}" type="datetimeFigureOut">
              <a:rPr lang="en-US" smtClean="0"/>
              <a:t>6/30/2021</a:t>
            </a:fld>
            <a:endParaRPr lang="en-US"/>
          </a:p>
        </p:txBody>
      </p:sp>
      <p:sp>
        <p:nvSpPr>
          <p:cNvPr id="3" name="Footer Placeholder 2">
            <a:extLst>
              <a:ext uri="{FF2B5EF4-FFF2-40B4-BE49-F238E27FC236}">
                <a16:creationId xmlns:a16="http://schemas.microsoft.com/office/drawing/2014/main" id="{6EFFBDC1-267C-40A2-98A9-43C0027315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C9DB44-87AD-4C76-8B3A-83423EEC9B6D}"/>
              </a:ext>
            </a:extLst>
          </p:cNvPr>
          <p:cNvSpPr>
            <a:spLocks noGrp="1"/>
          </p:cNvSpPr>
          <p:nvPr>
            <p:ph type="sldNum" sz="quarter" idx="12"/>
          </p:nvPr>
        </p:nvSpPr>
        <p:spPr/>
        <p:txBody>
          <a:bodyPr/>
          <a:lstStyle/>
          <a:p>
            <a:fld id="{EF9E553E-CE99-438F-BF8D-806E22DB4FD0}" type="slidenum">
              <a:rPr lang="en-US" smtClean="0"/>
              <a:t>‹#›</a:t>
            </a:fld>
            <a:endParaRPr lang="en-US"/>
          </a:p>
        </p:txBody>
      </p:sp>
    </p:spTree>
    <p:extLst>
      <p:ext uri="{BB962C8B-B14F-4D97-AF65-F5344CB8AC3E}">
        <p14:creationId xmlns:p14="http://schemas.microsoft.com/office/powerpoint/2010/main" val="2747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2C6B8-D70E-4725-9C00-331F7BADFD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BBBB64-1DD8-484E-9F67-C4FFC280AF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B27B56-659B-49EB-8466-7CD83954C9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981C61-46A3-4044-A7E4-2C2A1786A62E}"/>
              </a:ext>
            </a:extLst>
          </p:cNvPr>
          <p:cNvSpPr>
            <a:spLocks noGrp="1"/>
          </p:cNvSpPr>
          <p:nvPr>
            <p:ph type="dt" sz="half" idx="10"/>
          </p:nvPr>
        </p:nvSpPr>
        <p:spPr/>
        <p:txBody>
          <a:bodyPr/>
          <a:lstStyle/>
          <a:p>
            <a:fld id="{05BDD0ED-4568-4110-8CB3-E592BCB29E19}" type="datetimeFigureOut">
              <a:rPr lang="en-US" smtClean="0"/>
              <a:t>6/30/2021</a:t>
            </a:fld>
            <a:endParaRPr lang="en-US"/>
          </a:p>
        </p:txBody>
      </p:sp>
      <p:sp>
        <p:nvSpPr>
          <p:cNvPr id="6" name="Footer Placeholder 5">
            <a:extLst>
              <a:ext uri="{FF2B5EF4-FFF2-40B4-BE49-F238E27FC236}">
                <a16:creationId xmlns:a16="http://schemas.microsoft.com/office/drawing/2014/main" id="{F4AA8601-51AC-4074-B431-96F97334B9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0B94B1-F34B-40BD-9E7C-A9449454BA69}"/>
              </a:ext>
            </a:extLst>
          </p:cNvPr>
          <p:cNvSpPr>
            <a:spLocks noGrp="1"/>
          </p:cNvSpPr>
          <p:nvPr>
            <p:ph type="sldNum" sz="quarter" idx="12"/>
          </p:nvPr>
        </p:nvSpPr>
        <p:spPr/>
        <p:txBody>
          <a:bodyPr/>
          <a:lstStyle/>
          <a:p>
            <a:fld id="{EF9E553E-CE99-438F-BF8D-806E22DB4FD0}" type="slidenum">
              <a:rPr lang="en-US" smtClean="0"/>
              <a:t>‹#›</a:t>
            </a:fld>
            <a:endParaRPr lang="en-US"/>
          </a:p>
        </p:txBody>
      </p:sp>
    </p:spTree>
    <p:extLst>
      <p:ext uri="{BB962C8B-B14F-4D97-AF65-F5344CB8AC3E}">
        <p14:creationId xmlns:p14="http://schemas.microsoft.com/office/powerpoint/2010/main" val="4064614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4BCE8-E37A-4097-B8CE-22859CBDA7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D0F7DA-4F9C-4BAA-BABB-6C640C1F6C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BA847A1-5CEE-4120-830F-6E630FA2DE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8D9286-2A6F-40AD-9B1D-F6B0B21F3BA5}"/>
              </a:ext>
            </a:extLst>
          </p:cNvPr>
          <p:cNvSpPr>
            <a:spLocks noGrp="1"/>
          </p:cNvSpPr>
          <p:nvPr>
            <p:ph type="dt" sz="half" idx="10"/>
          </p:nvPr>
        </p:nvSpPr>
        <p:spPr/>
        <p:txBody>
          <a:bodyPr/>
          <a:lstStyle/>
          <a:p>
            <a:fld id="{05BDD0ED-4568-4110-8CB3-E592BCB29E19}" type="datetimeFigureOut">
              <a:rPr lang="en-US" smtClean="0"/>
              <a:t>6/30/2021</a:t>
            </a:fld>
            <a:endParaRPr lang="en-US"/>
          </a:p>
        </p:txBody>
      </p:sp>
      <p:sp>
        <p:nvSpPr>
          <p:cNvPr id="6" name="Footer Placeholder 5">
            <a:extLst>
              <a:ext uri="{FF2B5EF4-FFF2-40B4-BE49-F238E27FC236}">
                <a16:creationId xmlns:a16="http://schemas.microsoft.com/office/drawing/2014/main" id="{FDD8E4EC-2514-4109-B79A-8B59DC16AE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68C053-B6EA-4861-97CC-F61BB8404C2C}"/>
              </a:ext>
            </a:extLst>
          </p:cNvPr>
          <p:cNvSpPr>
            <a:spLocks noGrp="1"/>
          </p:cNvSpPr>
          <p:nvPr>
            <p:ph type="sldNum" sz="quarter" idx="12"/>
          </p:nvPr>
        </p:nvSpPr>
        <p:spPr/>
        <p:txBody>
          <a:bodyPr/>
          <a:lstStyle/>
          <a:p>
            <a:fld id="{EF9E553E-CE99-438F-BF8D-806E22DB4FD0}" type="slidenum">
              <a:rPr lang="en-US" smtClean="0"/>
              <a:t>‹#›</a:t>
            </a:fld>
            <a:endParaRPr lang="en-US"/>
          </a:p>
        </p:txBody>
      </p:sp>
    </p:spTree>
    <p:extLst>
      <p:ext uri="{BB962C8B-B14F-4D97-AF65-F5344CB8AC3E}">
        <p14:creationId xmlns:p14="http://schemas.microsoft.com/office/powerpoint/2010/main" val="522792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E3458D-3D2C-4A67-B5FB-0D19494410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DE3AA6-A7B1-4E66-99BE-ADE9908908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428533-457D-46C8-AF6A-267B19B036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BDD0ED-4568-4110-8CB3-E592BCB29E19}" type="datetimeFigureOut">
              <a:rPr lang="en-US" smtClean="0"/>
              <a:t>6/30/2021</a:t>
            </a:fld>
            <a:endParaRPr lang="en-US"/>
          </a:p>
        </p:txBody>
      </p:sp>
      <p:sp>
        <p:nvSpPr>
          <p:cNvPr id="5" name="Footer Placeholder 4">
            <a:extLst>
              <a:ext uri="{FF2B5EF4-FFF2-40B4-BE49-F238E27FC236}">
                <a16:creationId xmlns:a16="http://schemas.microsoft.com/office/drawing/2014/main" id="{B5294165-4726-4F37-B441-C8113CC667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37CAD3C-5B73-4E45-826B-1D37282F8B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9E553E-CE99-438F-BF8D-806E22DB4FD0}" type="slidenum">
              <a:rPr lang="en-US" smtClean="0"/>
              <a:t>‹#›</a:t>
            </a:fld>
            <a:endParaRPr lang="en-US"/>
          </a:p>
        </p:txBody>
      </p:sp>
    </p:spTree>
    <p:extLst>
      <p:ext uri="{BB962C8B-B14F-4D97-AF65-F5344CB8AC3E}">
        <p14:creationId xmlns:p14="http://schemas.microsoft.com/office/powerpoint/2010/main" val="41449441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5.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3.png"/><Relationship Id="rId5" Type="http://schemas.openxmlformats.org/officeDocument/2006/relationships/tags" Target="../tags/tag5.xml"/><Relationship Id="rId15" Type="http://schemas.openxmlformats.org/officeDocument/2006/relationships/image" Target="../media/image7.png"/><Relationship Id="rId10" Type="http://schemas.openxmlformats.org/officeDocument/2006/relationships/image" Target="../media/image2.png"/><Relationship Id="rId4" Type="http://schemas.openxmlformats.org/officeDocument/2006/relationships/tags" Target="../tags/tag4.xml"/><Relationship Id="rId9" Type="http://schemas.openxmlformats.org/officeDocument/2006/relationships/image" Target="../media/image1.png"/><Relationship Id="rId1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7.jpe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10.jp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22.jp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slideLayout" Target="../slideLayouts/slideLayout12.xml"/><Relationship Id="rId7"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25.jpeg"/><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8.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2.jp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3.jp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4.jp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5.jp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6.jp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_1"/>
          <p:cNvPicPr>
            <a:picLocks noChangeAspect="1"/>
          </p:cNvPicPr>
          <p:nvPr>
            <p:custDataLst>
              <p:tags r:id="rId1"/>
            </p:custDataLst>
          </p:nvPr>
        </p:nvPicPr>
        <p:blipFill rotWithShape="1">
          <a:blip r:embed="rId9">
            <a:extLst>
              <a:ext uri="{28A0092B-C50C-407E-A947-70E740481C1C}">
                <a14:useLocalDpi xmlns:a14="http://schemas.microsoft.com/office/drawing/2010/main" val="0"/>
              </a:ext>
            </a:extLst>
          </a:blip>
          <a:srcRect l="8541" t="35741" r="76042" b="33519"/>
          <a:stretch>
            <a:fillRect/>
          </a:stretch>
        </p:blipFill>
        <p:spPr>
          <a:xfrm>
            <a:off x="1041400" y="2451100"/>
            <a:ext cx="1879600" cy="2108200"/>
          </a:xfrm>
          <a:prstGeom prst="rect">
            <a:avLst/>
          </a:prstGeom>
        </p:spPr>
      </p:pic>
      <p:pic>
        <p:nvPicPr>
          <p:cNvPr id="5" name="PA_2"/>
          <p:cNvPicPr>
            <a:picLocks noChangeAspect="1"/>
          </p:cNvPicPr>
          <p:nvPr>
            <p:custDataLst>
              <p:tags r:id="rId2"/>
            </p:custDataLst>
          </p:nvPr>
        </p:nvPicPr>
        <p:blipFill rotWithShape="1">
          <a:blip r:embed="rId10">
            <a:extLst>
              <a:ext uri="{28A0092B-C50C-407E-A947-70E740481C1C}">
                <a14:useLocalDpi xmlns:a14="http://schemas.microsoft.com/office/drawing/2010/main" val="0"/>
              </a:ext>
            </a:extLst>
          </a:blip>
          <a:srcRect l="19479" t="9259" r="56875" b="50556"/>
          <a:stretch>
            <a:fillRect/>
          </a:stretch>
        </p:blipFill>
        <p:spPr>
          <a:xfrm>
            <a:off x="2374900" y="635000"/>
            <a:ext cx="2882900" cy="2755900"/>
          </a:xfrm>
          <a:prstGeom prst="rect">
            <a:avLst/>
          </a:prstGeom>
        </p:spPr>
      </p:pic>
      <p:pic>
        <p:nvPicPr>
          <p:cNvPr id="6" name="PA_3"/>
          <p:cNvPicPr>
            <a:picLocks noChangeAspect="1"/>
          </p:cNvPicPr>
          <p:nvPr>
            <p:custDataLst>
              <p:tags r:id="rId3"/>
            </p:custDataLst>
          </p:nvPr>
        </p:nvPicPr>
        <p:blipFill rotWithShape="1">
          <a:blip r:embed="rId11">
            <a:extLst>
              <a:ext uri="{28A0092B-C50C-407E-A947-70E740481C1C}">
                <a14:useLocalDpi xmlns:a14="http://schemas.microsoft.com/office/drawing/2010/main" val="0"/>
              </a:ext>
            </a:extLst>
          </a:blip>
          <a:srcRect l="37500" t="7407" r="44479" b="52037"/>
          <a:stretch>
            <a:fillRect/>
          </a:stretch>
        </p:blipFill>
        <p:spPr>
          <a:xfrm>
            <a:off x="4572000" y="508000"/>
            <a:ext cx="2197100" cy="2781300"/>
          </a:xfrm>
          <a:prstGeom prst="rect">
            <a:avLst/>
          </a:prstGeom>
        </p:spPr>
      </p:pic>
      <p:pic>
        <p:nvPicPr>
          <p:cNvPr id="7" name="PA_4"/>
          <p:cNvPicPr>
            <a:picLocks noChangeAspect="1"/>
          </p:cNvPicPr>
          <p:nvPr>
            <p:custDataLst>
              <p:tags r:id="rId4"/>
            </p:custDataLst>
          </p:nvPr>
        </p:nvPicPr>
        <p:blipFill rotWithShape="1">
          <a:blip r:embed="rId12">
            <a:extLst>
              <a:ext uri="{28A0092B-C50C-407E-A947-70E740481C1C}">
                <a14:useLocalDpi xmlns:a14="http://schemas.microsoft.com/office/drawing/2010/main" val="0"/>
              </a:ext>
            </a:extLst>
          </a:blip>
          <a:srcRect l="52396" t="15926" r="33646" b="54630"/>
          <a:stretch>
            <a:fillRect/>
          </a:stretch>
        </p:blipFill>
        <p:spPr>
          <a:xfrm>
            <a:off x="6388100" y="1092200"/>
            <a:ext cx="1701800" cy="2019300"/>
          </a:xfrm>
          <a:prstGeom prst="rect">
            <a:avLst/>
          </a:prstGeom>
        </p:spPr>
      </p:pic>
      <p:pic>
        <p:nvPicPr>
          <p:cNvPr id="8" name="PA_6"/>
          <p:cNvPicPr>
            <a:picLocks noChangeAspect="1"/>
          </p:cNvPicPr>
          <p:nvPr>
            <p:custDataLst>
              <p:tags r:id="rId5"/>
            </p:custDataLst>
          </p:nvPr>
        </p:nvPicPr>
        <p:blipFill rotWithShape="1">
          <a:blip r:embed="rId13">
            <a:extLst>
              <a:ext uri="{28A0092B-C50C-407E-A947-70E740481C1C}">
                <a14:useLocalDpi xmlns:a14="http://schemas.microsoft.com/office/drawing/2010/main" val="0"/>
              </a:ext>
            </a:extLst>
          </a:blip>
          <a:srcRect l="78333" t="27408" r="7708" b="42222"/>
          <a:stretch>
            <a:fillRect/>
          </a:stretch>
        </p:blipFill>
        <p:spPr>
          <a:xfrm>
            <a:off x="9550400" y="1879600"/>
            <a:ext cx="1701800" cy="2082800"/>
          </a:xfrm>
          <a:prstGeom prst="rect">
            <a:avLst/>
          </a:prstGeom>
        </p:spPr>
      </p:pic>
      <p:pic>
        <p:nvPicPr>
          <p:cNvPr id="9" name="PA_5"/>
          <p:cNvPicPr>
            <a:picLocks noChangeAspect="1"/>
          </p:cNvPicPr>
          <p:nvPr>
            <p:custDataLst>
              <p:tags r:id="rId6"/>
            </p:custDataLst>
          </p:nvPr>
        </p:nvPicPr>
        <p:blipFill rotWithShape="1">
          <a:blip r:embed="rId14">
            <a:extLst>
              <a:ext uri="{28A0092B-C50C-407E-A947-70E740481C1C}">
                <a14:useLocalDpi xmlns:a14="http://schemas.microsoft.com/office/drawing/2010/main" val="0"/>
              </a:ext>
            </a:extLst>
          </a:blip>
          <a:srcRect l="63750" t="14444" r="19688" b="50000"/>
          <a:stretch>
            <a:fillRect/>
          </a:stretch>
        </p:blipFill>
        <p:spPr>
          <a:xfrm>
            <a:off x="7772400" y="990600"/>
            <a:ext cx="2019300" cy="2438400"/>
          </a:xfrm>
          <a:prstGeom prst="rect">
            <a:avLst/>
          </a:prstGeom>
        </p:spPr>
      </p:pic>
      <p:pic>
        <p:nvPicPr>
          <p:cNvPr id="10" name="PA_mask "/>
          <p:cNvPicPr>
            <a:picLocks noChangeAspect="1"/>
          </p:cNvPicPr>
          <p:nvPr>
            <p:custDataLst>
              <p:tags r:id="rId7"/>
            </p:custDataLst>
          </p:nvPr>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289" name="Rectangle 1"/>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FFFFFF"/>
                </a:solidFill>
                <a:effectLst/>
                <a:latin typeface="Segoe UI" pitchFamily="34" charset="0"/>
                <a:ea typeface="Calibri" pitchFamily="34" charset="0"/>
                <a:cs typeface="Segoe UI" pitchFamily="34" charset="0"/>
              </a:rPr>
              <a:t>"NHIỆT LIỆT CH</a:t>
            </a:r>
            <a:r>
              <a:rPr kumimoji="0" lang="en-US" sz="1100" b="0" i="0" u="none" strike="noStrike" cap="none" normalizeH="0" baseline="0">
                <a:ln>
                  <a:noFill/>
                </a:ln>
                <a:solidFill>
                  <a:srgbClr val="FFFFFF"/>
                </a:solidFill>
                <a:effectLst/>
                <a:latin typeface="Calibri"/>
                <a:ea typeface="Calibri" pitchFamily="34" charset="0"/>
                <a:cs typeface="Segoe UI" pitchFamily="34" charset="0"/>
              </a:rPr>
              <a:t>À</a:t>
            </a:r>
            <a:r>
              <a:rPr kumimoji="0" lang="en-US" sz="1100" b="0" i="0" u="none" strike="noStrike" cap="none" normalizeH="0" baseline="0">
                <a:ln>
                  <a:noFill/>
                </a:ln>
                <a:solidFill>
                  <a:srgbClr val="FFFFFF"/>
                </a:solidFill>
                <a:effectLst/>
                <a:latin typeface="Segoe UI" pitchFamily="34" charset="0"/>
                <a:ea typeface="Calibri" pitchFamily="34" charset="0"/>
                <a:cs typeface="Segoe UI" pitchFamily="34" charset="0"/>
              </a:rPr>
              <a:t>O MỪNG QUÝ THẦY CÔ GI</a:t>
            </a:r>
            <a:r>
              <a:rPr kumimoji="0" lang="en-US" sz="1100" b="0" i="0" u="none" strike="noStrike" cap="none" normalizeH="0" baseline="0">
                <a:ln>
                  <a:noFill/>
                </a:ln>
                <a:solidFill>
                  <a:srgbClr val="FFFFFF"/>
                </a:solidFill>
                <a:effectLst/>
                <a:latin typeface="Calibri"/>
                <a:ea typeface="Calibri" pitchFamily="34" charset="0"/>
                <a:cs typeface="Segoe UI" pitchFamily="34" charset="0"/>
              </a:rPr>
              <a:t>Á</a:t>
            </a:r>
            <a:r>
              <a:rPr kumimoji="0" lang="en-US" sz="1100" b="0" i="0" u="none" strike="noStrike" cap="none" normalizeH="0" baseline="0">
                <a:ln>
                  <a:noFill/>
                </a:ln>
                <a:solidFill>
                  <a:srgbClr val="FFFFFF"/>
                </a:solidFill>
                <a:effectLst/>
                <a:latin typeface="Segoe UI" pitchFamily="34" charset="0"/>
                <a:ea typeface="Calibri" pitchFamily="34" charset="0"/>
                <a:cs typeface="Segoe UI" pitchFamily="34" charset="0"/>
              </a:rPr>
              <a:t>O VỀ DỰ GIỜ LỚP"</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229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FFFFFF"/>
                </a:solidFill>
                <a:effectLst/>
                <a:latin typeface="Segoe UI" pitchFamily="34" charset="0"/>
                <a:ea typeface="Calibri" pitchFamily="34" charset="0"/>
                <a:cs typeface="Segoe UI" pitchFamily="34" charset="0"/>
              </a:rPr>
              <a:t>"NHIỆT LIỆT CH</a:t>
            </a:r>
            <a:r>
              <a:rPr kumimoji="0" lang="en-US" sz="1100" b="0" i="0" u="none" strike="noStrike" cap="none" normalizeH="0" baseline="0">
                <a:ln>
                  <a:noFill/>
                </a:ln>
                <a:solidFill>
                  <a:srgbClr val="FFFFFF"/>
                </a:solidFill>
                <a:effectLst/>
                <a:latin typeface="Calibri"/>
                <a:ea typeface="Calibri" pitchFamily="34" charset="0"/>
                <a:cs typeface="Segoe UI" pitchFamily="34" charset="0"/>
              </a:rPr>
              <a:t>À</a:t>
            </a:r>
            <a:r>
              <a:rPr kumimoji="0" lang="en-US" sz="1100" b="0" i="0" u="none" strike="noStrike" cap="none" normalizeH="0" baseline="0">
                <a:ln>
                  <a:noFill/>
                </a:ln>
                <a:solidFill>
                  <a:srgbClr val="FFFFFF"/>
                </a:solidFill>
                <a:effectLst/>
                <a:latin typeface="Segoe UI" pitchFamily="34" charset="0"/>
                <a:ea typeface="Calibri" pitchFamily="34" charset="0"/>
                <a:cs typeface="Segoe UI" pitchFamily="34" charset="0"/>
              </a:rPr>
              <a:t>O MỪNG QUÝ THẦY CÔ GI</a:t>
            </a:r>
            <a:r>
              <a:rPr kumimoji="0" lang="en-US" sz="1100" b="0" i="0" u="none" strike="noStrike" cap="none" normalizeH="0" baseline="0">
                <a:ln>
                  <a:noFill/>
                </a:ln>
                <a:solidFill>
                  <a:srgbClr val="FFFFFF"/>
                </a:solidFill>
                <a:effectLst/>
                <a:latin typeface="Calibri"/>
                <a:ea typeface="Calibri" pitchFamily="34" charset="0"/>
                <a:cs typeface="Segoe UI" pitchFamily="34" charset="0"/>
              </a:rPr>
              <a:t>Á</a:t>
            </a:r>
            <a:r>
              <a:rPr kumimoji="0" lang="en-US" sz="1100" b="0" i="0" u="none" strike="noStrike" cap="none" normalizeH="0" baseline="0">
                <a:ln>
                  <a:noFill/>
                </a:ln>
                <a:solidFill>
                  <a:srgbClr val="FFFFFF"/>
                </a:solidFill>
                <a:effectLst/>
                <a:latin typeface="Segoe UI" pitchFamily="34" charset="0"/>
                <a:ea typeface="Calibri" pitchFamily="34" charset="0"/>
                <a:cs typeface="Segoe UI" pitchFamily="34" charset="0"/>
              </a:rPr>
              <a:t>O VỀ DỰ GIỜ LỚP"</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0" name="TextBox 19"/>
          <p:cNvSpPr txBox="1"/>
          <p:nvPr/>
        </p:nvSpPr>
        <p:spPr>
          <a:xfrm>
            <a:off x="2266950" y="3409950"/>
            <a:ext cx="8248650" cy="1754326"/>
          </a:xfrm>
          <a:prstGeom prst="rect">
            <a:avLst/>
          </a:prstGeom>
          <a:noFill/>
        </p:spPr>
        <p:txBody>
          <a:bodyPr wrap="square" rtlCol="0">
            <a:spAutoFit/>
          </a:bodyPr>
          <a:lstStyle/>
          <a:p>
            <a:pPr algn="ctr"/>
            <a:r>
              <a:rPr lang="en-US" sz="5400" dirty="0" err="1">
                <a:effectLst>
                  <a:glow rad="63500">
                    <a:schemeClr val="accent3">
                      <a:satMod val="175000"/>
                      <a:alpha val="40000"/>
                    </a:schemeClr>
                  </a:glow>
                </a:effectLst>
                <a:latin typeface="Times New Roman" pitchFamily="18" charset="0"/>
                <a:cs typeface="Times New Roman" pitchFamily="18" charset="0"/>
              </a:rPr>
              <a:t>Chào</a:t>
            </a:r>
            <a:r>
              <a:rPr lang="en-US" sz="5400" dirty="0">
                <a:effectLst>
                  <a:glow rad="63500">
                    <a:schemeClr val="accent3">
                      <a:satMod val="175000"/>
                      <a:alpha val="40000"/>
                    </a:schemeClr>
                  </a:glow>
                </a:effectLst>
                <a:latin typeface="Times New Roman" pitchFamily="18" charset="0"/>
                <a:cs typeface="Times New Roman" pitchFamily="18" charset="0"/>
              </a:rPr>
              <a:t> </a:t>
            </a:r>
            <a:r>
              <a:rPr lang="en-US" sz="5400" dirty="0" err="1">
                <a:effectLst>
                  <a:glow rad="63500">
                    <a:schemeClr val="accent3">
                      <a:satMod val="175000"/>
                      <a:alpha val="40000"/>
                    </a:schemeClr>
                  </a:glow>
                </a:effectLst>
                <a:latin typeface="Times New Roman" pitchFamily="18" charset="0"/>
                <a:cs typeface="Times New Roman" pitchFamily="18" charset="0"/>
              </a:rPr>
              <a:t>mừng</a:t>
            </a:r>
            <a:r>
              <a:rPr lang="en-US" sz="5400" dirty="0">
                <a:effectLst>
                  <a:glow rad="63500">
                    <a:schemeClr val="accent3">
                      <a:satMod val="175000"/>
                      <a:alpha val="40000"/>
                    </a:schemeClr>
                  </a:glow>
                </a:effectLst>
                <a:latin typeface="Times New Roman" pitchFamily="18" charset="0"/>
                <a:cs typeface="Times New Roman" pitchFamily="18" charset="0"/>
              </a:rPr>
              <a:t> </a:t>
            </a:r>
            <a:r>
              <a:rPr lang="en-US" sz="5400" dirty="0" err="1">
                <a:effectLst>
                  <a:glow rad="63500">
                    <a:schemeClr val="accent3">
                      <a:satMod val="175000"/>
                      <a:alpha val="40000"/>
                    </a:schemeClr>
                  </a:glow>
                </a:effectLst>
                <a:latin typeface="Times New Roman" pitchFamily="18" charset="0"/>
                <a:cs typeface="Times New Roman" pitchFamily="18" charset="0"/>
              </a:rPr>
              <a:t>các</a:t>
            </a:r>
            <a:r>
              <a:rPr lang="en-US" sz="5400" dirty="0">
                <a:effectLst>
                  <a:glow rad="63500">
                    <a:schemeClr val="accent3">
                      <a:satMod val="175000"/>
                      <a:alpha val="40000"/>
                    </a:schemeClr>
                  </a:glow>
                </a:effectLst>
                <a:latin typeface="Times New Roman" pitchFamily="18" charset="0"/>
                <a:cs typeface="Times New Roman" pitchFamily="18" charset="0"/>
              </a:rPr>
              <a:t> </a:t>
            </a:r>
            <a:r>
              <a:rPr lang="en-US" sz="5400" dirty="0" err="1">
                <a:effectLst>
                  <a:glow rad="63500">
                    <a:schemeClr val="accent3">
                      <a:satMod val="175000"/>
                      <a:alpha val="40000"/>
                    </a:schemeClr>
                  </a:glow>
                </a:effectLst>
                <a:latin typeface="Times New Roman" pitchFamily="18" charset="0"/>
                <a:cs typeface="Times New Roman" pitchFamily="18" charset="0"/>
              </a:rPr>
              <a:t>em</a:t>
            </a:r>
            <a:r>
              <a:rPr lang="en-US" sz="5400" dirty="0">
                <a:effectLst>
                  <a:glow rad="63500">
                    <a:schemeClr val="accent3">
                      <a:satMod val="175000"/>
                      <a:alpha val="40000"/>
                    </a:schemeClr>
                  </a:glow>
                </a:effectLst>
                <a:latin typeface="Times New Roman" pitchFamily="18" charset="0"/>
                <a:cs typeface="Times New Roman" pitchFamily="18" charset="0"/>
              </a:rPr>
              <a:t> </a:t>
            </a:r>
          </a:p>
          <a:p>
            <a:pPr algn="ctr"/>
            <a:r>
              <a:rPr lang="en-US" sz="5400" dirty="0" err="1">
                <a:effectLst>
                  <a:glow rad="63500">
                    <a:schemeClr val="accent3">
                      <a:satMod val="175000"/>
                      <a:alpha val="40000"/>
                    </a:schemeClr>
                  </a:glow>
                </a:effectLst>
                <a:latin typeface="Times New Roman" pitchFamily="18" charset="0"/>
                <a:cs typeface="Times New Roman" pitchFamily="18" charset="0"/>
              </a:rPr>
              <a:t>tham</a:t>
            </a:r>
            <a:r>
              <a:rPr lang="en-US" sz="5400" dirty="0">
                <a:effectLst>
                  <a:glow rad="63500">
                    <a:schemeClr val="accent3">
                      <a:satMod val="175000"/>
                      <a:alpha val="40000"/>
                    </a:schemeClr>
                  </a:glow>
                </a:effectLst>
                <a:latin typeface="Times New Roman" pitchFamily="18" charset="0"/>
                <a:cs typeface="Times New Roman" pitchFamily="18" charset="0"/>
              </a:rPr>
              <a:t> </a:t>
            </a:r>
            <a:r>
              <a:rPr lang="en-US" sz="5400" dirty="0" err="1">
                <a:effectLst>
                  <a:glow rad="63500">
                    <a:schemeClr val="accent3">
                      <a:satMod val="175000"/>
                      <a:alpha val="40000"/>
                    </a:schemeClr>
                  </a:glow>
                </a:effectLst>
                <a:latin typeface="Times New Roman" pitchFamily="18" charset="0"/>
                <a:cs typeface="Times New Roman" pitchFamily="18" charset="0"/>
              </a:rPr>
              <a:t>gia</a:t>
            </a:r>
            <a:r>
              <a:rPr lang="en-US" sz="5400" dirty="0">
                <a:effectLst>
                  <a:glow rad="63500">
                    <a:schemeClr val="accent3">
                      <a:satMod val="175000"/>
                      <a:alpha val="40000"/>
                    </a:schemeClr>
                  </a:glow>
                </a:effectLst>
                <a:latin typeface="Times New Roman" pitchFamily="18" charset="0"/>
                <a:cs typeface="Times New Roman" pitchFamily="18" charset="0"/>
              </a:rPr>
              <a:t> </a:t>
            </a:r>
            <a:r>
              <a:rPr lang="en-US" sz="5400" dirty="0" err="1">
                <a:effectLst>
                  <a:glow rad="63500">
                    <a:schemeClr val="accent3">
                      <a:satMod val="175000"/>
                      <a:alpha val="40000"/>
                    </a:schemeClr>
                  </a:glow>
                </a:effectLst>
                <a:latin typeface="Times New Roman" pitchFamily="18" charset="0"/>
                <a:cs typeface="Times New Roman" pitchFamily="18" charset="0"/>
              </a:rPr>
              <a:t>buổi</a:t>
            </a:r>
            <a:r>
              <a:rPr lang="en-US" sz="5400" dirty="0">
                <a:effectLst>
                  <a:glow rad="63500">
                    <a:schemeClr val="accent3">
                      <a:satMod val="175000"/>
                      <a:alpha val="40000"/>
                    </a:schemeClr>
                  </a:glow>
                </a:effectLst>
                <a:latin typeface="Times New Roman" pitchFamily="18" charset="0"/>
                <a:cs typeface="Times New Roman" pitchFamily="18" charset="0"/>
              </a:rPr>
              <a:t> </a:t>
            </a:r>
            <a:r>
              <a:rPr lang="en-US" sz="5400" dirty="0" err="1">
                <a:effectLst>
                  <a:glow rad="63500">
                    <a:schemeClr val="accent3">
                      <a:satMod val="175000"/>
                      <a:alpha val="40000"/>
                    </a:schemeClr>
                  </a:glow>
                </a:effectLst>
                <a:latin typeface="Times New Roman" pitchFamily="18" charset="0"/>
                <a:cs typeface="Times New Roman" pitchFamily="18" charset="0"/>
              </a:rPr>
              <a:t>học</a:t>
            </a:r>
            <a:r>
              <a:rPr lang="en-US" sz="5400" dirty="0">
                <a:effectLst>
                  <a:glow rad="63500">
                    <a:schemeClr val="accent3">
                      <a:satMod val="175000"/>
                      <a:alpha val="40000"/>
                    </a:schemeClr>
                  </a:glow>
                </a:effectLst>
                <a:latin typeface="Times New Roman" pitchFamily="18" charset="0"/>
                <a:cs typeface="Times New Roman"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75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6" decel="100000" fill="hold" nodeType="withEffect">
                                  <p:stCondLst>
                                    <p:cond delay="100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1+#ppt_w/2"/>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12" decel="100000" fill="hold" nodeType="withEffect">
                                  <p:stCondLst>
                                    <p:cond delay="125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0-#ppt_w/2"/>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xit" presetSubtype="4" decel="100000" fill="hold" nodeType="withEffect">
                                  <p:stCondLst>
                                    <p:cond delay="1750"/>
                                  </p:stCondLst>
                                  <p:childTnLst>
                                    <p:anim calcmode="lin" valueType="num">
                                      <p:cBhvr additive="base">
                                        <p:cTn id="30" dur="500"/>
                                        <p:tgtEl>
                                          <p:spTgt spid="7"/>
                                        </p:tgtEl>
                                        <p:attrNameLst>
                                          <p:attrName>ppt_x</p:attrName>
                                        </p:attrNameLst>
                                      </p:cBhvr>
                                      <p:tavLst>
                                        <p:tav tm="0">
                                          <p:val>
                                            <p:strVal val="ppt_x"/>
                                          </p:val>
                                        </p:tav>
                                        <p:tav tm="100000">
                                          <p:val>
                                            <p:strVal val="ppt_x"/>
                                          </p:val>
                                        </p:tav>
                                      </p:tavLst>
                                    </p:anim>
                                    <p:anim calcmode="lin" valueType="num">
                                      <p:cBhvr additive="base">
                                        <p:cTn id="31" dur="500"/>
                                        <p:tgtEl>
                                          <p:spTgt spid="7"/>
                                        </p:tgtEl>
                                        <p:attrNameLst>
                                          <p:attrName>ppt_y</p:attrName>
                                        </p:attrNameLst>
                                      </p:cBhvr>
                                      <p:tavLst>
                                        <p:tav tm="0">
                                          <p:val>
                                            <p:strVal val="ppt_y"/>
                                          </p:val>
                                        </p:tav>
                                        <p:tav tm="100000">
                                          <p:val>
                                            <p:strVal val="1+ppt_h/2"/>
                                          </p:val>
                                        </p:tav>
                                      </p:tavLst>
                                    </p:anim>
                                    <p:set>
                                      <p:cBhvr>
                                        <p:cTn id="32" dur="1" fill="hold">
                                          <p:stCondLst>
                                            <p:cond delay="499"/>
                                          </p:stCondLst>
                                        </p:cTn>
                                        <p:tgtEl>
                                          <p:spTgt spid="7"/>
                                        </p:tgtEl>
                                        <p:attrNameLst>
                                          <p:attrName>style.visibility</p:attrName>
                                        </p:attrNameLst>
                                      </p:cBhvr>
                                      <p:to>
                                        <p:strVal val="hidden"/>
                                      </p:to>
                                    </p:set>
                                  </p:childTnLst>
                                </p:cTn>
                              </p:par>
                              <p:par>
                                <p:cTn id="33" presetID="2" presetClass="exit" presetSubtype="12" decel="100000" fill="hold" nodeType="withEffect">
                                  <p:stCondLst>
                                    <p:cond delay="2000"/>
                                  </p:stCondLst>
                                  <p:childTnLst>
                                    <p:anim calcmode="lin" valueType="num">
                                      <p:cBhvr additive="base">
                                        <p:cTn id="34" dur="500"/>
                                        <p:tgtEl>
                                          <p:spTgt spid="8"/>
                                        </p:tgtEl>
                                        <p:attrNameLst>
                                          <p:attrName>ppt_x</p:attrName>
                                        </p:attrNameLst>
                                      </p:cBhvr>
                                      <p:tavLst>
                                        <p:tav tm="0">
                                          <p:val>
                                            <p:strVal val="ppt_x"/>
                                          </p:val>
                                        </p:tav>
                                        <p:tav tm="100000">
                                          <p:val>
                                            <p:strVal val="0-ppt_w/2"/>
                                          </p:val>
                                        </p:tav>
                                      </p:tavLst>
                                    </p:anim>
                                    <p:anim calcmode="lin" valueType="num">
                                      <p:cBhvr additive="base">
                                        <p:cTn id="35" dur="500"/>
                                        <p:tgtEl>
                                          <p:spTgt spid="8"/>
                                        </p:tgtEl>
                                        <p:attrNameLst>
                                          <p:attrName>ppt_y</p:attrName>
                                        </p:attrNameLst>
                                      </p:cBhvr>
                                      <p:tavLst>
                                        <p:tav tm="0">
                                          <p:val>
                                            <p:strVal val="ppt_y"/>
                                          </p:val>
                                        </p:tav>
                                        <p:tav tm="100000">
                                          <p:val>
                                            <p:strVal val="1+ppt_h/2"/>
                                          </p:val>
                                        </p:tav>
                                      </p:tavLst>
                                    </p:anim>
                                    <p:set>
                                      <p:cBhvr>
                                        <p:cTn id="36" dur="1" fill="hold">
                                          <p:stCondLst>
                                            <p:cond delay="499"/>
                                          </p:stCondLst>
                                        </p:cTn>
                                        <p:tgtEl>
                                          <p:spTgt spid="8"/>
                                        </p:tgtEl>
                                        <p:attrNameLst>
                                          <p:attrName>style.visibility</p:attrName>
                                        </p:attrNameLst>
                                      </p:cBhvr>
                                      <p:to>
                                        <p:strVal val="hidden"/>
                                      </p:to>
                                    </p:set>
                                  </p:childTnLst>
                                </p:cTn>
                              </p:par>
                              <p:par>
                                <p:cTn id="37" presetID="2" presetClass="entr" presetSubtype="4" decel="100000" fill="hold" nodeType="withEffect">
                                  <p:stCondLst>
                                    <p:cond delay="225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par>
                                <p:cTn id="41" presetID="2" presetClass="entr" presetSubtype="12" decel="100000" fill="hold" nodeType="withEffect">
                                  <p:stCondLst>
                                    <p:cond delay="250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0-#ppt_w/2"/>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8" presetClass="entr" presetSubtype="16"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diamond(in)">
                                      <p:cBhvr>
                                        <p:cTn id="49"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Rectangle: Rounded Corners 1">
            <a:extLst>
              <a:ext uri="{FF2B5EF4-FFF2-40B4-BE49-F238E27FC236}">
                <a16:creationId xmlns:a16="http://schemas.microsoft.com/office/drawing/2014/main" id="{AF52B9B4-E8F7-46E5-AE94-DA90780DB9AC}"/>
              </a:ext>
            </a:extLst>
          </p:cNvPr>
          <p:cNvSpPr/>
          <p:nvPr/>
        </p:nvSpPr>
        <p:spPr>
          <a:xfrm>
            <a:off x="602307" y="2170310"/>
            <a:ext cx="10953136" cy="238923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6600" b="1" u="sng" dirty="0">
                <a:solidFill>
                  <a:schemeClr val="accent6">
                    <a:lumMod val="50000"/>
                  </a:schemeClr>
                </a:solidFill>
                <a:latin typeface="#9Slide03 AmpleSoft Bold" panose="02000000000000000000" pitchFamily="2" charset="0"/>
              </a:rPr>
              <a:t>B.HÌNH THÀNH KIẾN THỨC:</a:t>
            </a:r>
          </a:p>
        </p:txBody>
      </p:sp>
    </p:spTree>
    <p:extLst>
      <p:ext uri="{BB962C8B-B14F-4D97-AF65-F5344CB8AC3E}">
        <p14:creationId xmlns:p14="http://schemas.microsoft.com/office/powerpoint/2010/main" val="194815324"/>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Rectangle: Rounded Corners 1">
            <a:extLst>
              <a:ext uri="{FF2B5EF4-FFF2-40B4-BE49-F238E27FC236}">
                <a16:creationId xmlns:a16="http://schemas.microsoft.com/office/drawing/2014/main" id="{AF52B9B4-E8F7-46E5-AE94-DA90780DB9AC}"/>
              </a:ext>
            </a:extLst>
          </p:cNvPr>
          <p:cNvSpPr/>
          <p:nvPr/>
        </p:nvSpPr>
        <p:spPr>
          <a:xfrm>
            <a:off x="602306" y="2170310"/>
            <a:ext cx="9701900" cy="238923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6600" b="1" u="sng" dirty="0">
                <a:solidFill>
                  <a:schemeClr val="accent6">
                    <a:lumMod val="50000"/>
                  </a:schemeClr>
                </a:solidFill>
                <a:latin typeface="#9Slide03 AmpleSoft Bold" panose="02000000000000000000" pitchFamily="2" charset="0"/>
              </a:rPr>
              <a:t>I.TÌM HIỂU CHUNG: (15P)</a:t>
            </a:r>
          </a:p>
        </p:txBody>
      </p:sp>
    </p:spTree>
    <p:extLst>
      <p:ext uri="{BB962C8B-B14F-4D97-AF65-F5344CB8AC3E}">
        <p14:creationId xmlns:p14="http://schemas.microsoft.com/office/powerpoint/2010/main" val="2702353018"/>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Rectangle: Rounded Corners 1">
            <a:extLst>
              <a:ext uri="{FF2B5EF4-FFF2-40B4-BE49-F238E27FC236}">
                <a16:creationId xmlns:a16="http://schemas.microsoft.com/office/drawing/2014/main" id="{AF52B9B4-E8F7-46E5-AE94-DA90780DB9AC}"/>
              </a:ext>
            </a:extLst>
          </p:cNvPr>
          <p:cNvSpPr/>
          <p:nvPr/>
        </p:nvSpPr>
        <p:spPr>
          <a:xfrm>
            <a:off x="471948" y="68826"/>
            <a:ext cx="4532671" cy="120936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6600" b="1" u="sng" dirty="0">
                <a:solidFill>
                  <a:schemeClr val="accent6">
                    <a:lumMod val="50000"/>
                  </a:schemeClr>
                </a:solidFill>
                <a:latin typeface="#9Slide03 AmpleSoft Bold" panose="02000000000000000000" pitchFamily="2" charset="0"/>
              </a:rPr>
              <a:t>1.TÁC GIẢ:</a:t>
            </a:r>
          </a:p>
        </p:txBody>
      </p:sp>
      <p:pic>
        <p:nvPicPr>
          <p:cNvPr id="5" name="Picture 4" descr="Nhà văn Đỗ Bích Thủy sở hữu nét đẹp dịu dàng và sự tinh tế">
            <a:extLst>
              <a:ext uri="{FF2B5EF4-FFF2-40B4-BE49-F238E27FC236}">
                <a16:creationId xmlns:a16="http://schemas.microsoft.com/office/drawing/2014/main" id="{02FC928F-C9A5-451B-B3EE-91C8D0F9F1C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76981" y="1421130"/>
            <a:ext cx="4154128" cy="4055438"/>
          </a:xfrm>
          <a:prstGeom prst="rect">
            <a:avLst/>
          </a:prstGeom>
          <a:noFill/>
          <a:ln>
            <a:noFill/>
          </a:ln>
        </p:spPr>
      </p:pic>
      <p:sp>
        <p:nvSpPr>
          <p:cNvPr id="3" name="TextBox 2">
            <a:extLst>
              <a:ext uri="{FF2B5EF4-FFF2-40B4-BE49-F238E27FC236}">
                <a16:creationId xmlns:a16="http://schemas.microsoft.com/office/drawing/2014/main" id="{9A27A505-9A1D-4F4B-AAA1-800D7BD5108E}"/>
              </a:ext>
            </a:extLst>
          </p:cNvPr>
          <p:cNvSpPr txBox="1"/>
          <p:nvPr/>
        </p:nvSpPr>
        <p:spPr>
          <a:xfrm>
            <a:off x="176981" y="5545394"/>
            <a:ext cx="4424516"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Nha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Đô</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Bích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Thúy</a:t>
            </a:r>
            <a:endParaRPr lang="en-US" sz="32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8D27372D-E082-420C-8159-93F90154B349}"/>
              </a:ext>
            </a:extLst>
          </p:cNvPr>
          <p:cNvSpPr txBox="1"/>
          <p:nvPr/>
        </p:nvSpPr>
        <p:spPr>
          <a:xfrm>
            <a:off x="4682701" y="1421129"/>
            <a:ext cx="6732551" cy="4832092"/>
          </a:xfrm>
          <a:prstGeom prst="rect">
            <a:avLst/>
          </a:prstGeom>
          <a:noFill/>
        </p:spPr>
        <p:txBody>
          <a:bodyPr wrap="square" rtlCol="0">
            <a:spAutoFit/>
          </a:bodyPr>
          <a:lstStyle/>
          <a:p>
            <a:r>
              <a:rPr lang="en-US" sz="4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Đỗ</a:t>
            </a:r>
            <a:r>
              <a:rPr lang="en-US" sz="4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Bích</a:t>
            </a:r>
            <a:r>
              <a:rPr lang="en-US" sz="4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Thúy</a:t>
            </a:r>
            <a:r>
              <a:rPr lang="en-US" sz="4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4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ra </a:t>
            </a:r>
            <a:r>
              <a:rPr lang="en-US" sz="4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tại</a:t>
            </a:r>
            <a:r>
              <a:rPr lang="en-US" sz="4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Tỉnh</a:t>
            </a:r>
            <a:r>
              <a:rPr lang="en-US" sz="4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Hà</a:t>
            </a:r>
            <a:r>
              <a:rPr lang="en-US" sz="4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Giang</a:t>
            </a:r>
            <a:r>
              <a:rPr lang="en-US" sz="4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vào</a:t>
            </a:r>
            <a:r>
              <a:rPr lang="en-US" sz="4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4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1975. </a:t>
            </a:r>
            <a:r>
              <a:rPr lang="en-US" sz="44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Đỗ</a:t>
            </a:r>
            <a:r>
              <a:rPr lang="en-US" sz="44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Bích</a:t>
            </a:r>
            <a:r>
              <a:rPr lang="en-US" sz="44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Thúy</a:t>
            </a:r>
            <a:r>
              <a:rPr lang="en-US" sz="44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4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4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viên</a:t>
            </a:r>
            <a:r>
              <a:rPr lang="en-US" sz="4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4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4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4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4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Nam-</a:t>
            </a:r>
            <a:r>
              <a:rPr lang="en-US" sz="44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44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44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44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44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44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44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44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44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44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en-US" sz="44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44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44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4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01701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3" name="TextBox 2">
            <a:extLst>
              <a:ext uri="{FF2B5EF4-FFF2-40B4-BE49-F238E27FC236}">
                <a16:creationId xmlns:a16="http://schemas.microsoft.com/office/drawing/2014/main" id="{CE60A269-F021-48B7-A26C-BDDF1EB36CBD}"/>
              </a:ext>
            </a:extLst>
          </p:cNvPr>
          <p:cNvSpPr txBox="1"/>
          <p:nvPr/>
        </p:nvSpPr>
        <p:spPr>
          <a:xfrm>
            <a:off x="560439" y="216310"/>
            <a:ext cx="9497961" cy="6186309"/>
          </a:xfrm>
          <a:prstGeom prst="rect">
            <a:avLst/>
          </a:prstGeom>
          <a:noFill/>
        </p:spPr>
        <p:txBody>
          <a:bodyPr wrap="square" rtlCol="0">
            <a:spAutoFit/>
          </a:bodyPr>
          <a:lstStyle/>
          <a:p>
            <a:r>
              <a:rPr lang="en-US" sz="4400" b="1" dirty="0">
                <a:solidFill>
                  <a:srgbClr val="0070C0"/>
                </a:solidFill>
                <a:effectLst/>
                <a:latin typeface="Times New Roman" panose="02020603050405020304" pitchFamily="18" charset="0"/>
                <a:ea typeface="Calibri" panose="020F0502020204030204" pitchFamily="34" charset="0"/>
              </a:rPr>
              <a:t>-</a:t>
            </a:r>
            <a:r>
              <a:rPr lang="en-US" sz="4400" b="1" dirty="0" err="1">
                <a:solidFill>
                  <a:srgbClr val="0070C0"/>
                </a:solidFill>
                <a:effectLst/>
                <a:latin typeface="Times New Roman" panose="02020603050405020304" pitchFamily="18" charset="0"/>
                <a:ea typeface="Calibri" panose="020F0502020204030204" pitchFamily="34" charset="0"/>
              </a:rPr>
              <a:t>Chị</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là</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tác</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giả</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của</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tiểu</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thuyết</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Chúa</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đất</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Người</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yêu</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ơi</a:t>
            </a:r>
            <a:r>
              <a:rPr lang="en-US" sz="4400" b="1" dirty="0">
                <a:solidFill>
                  <a:srgbClr val="0070C0"/>
                </a:solidFill>
                <a:effectLst/>
                <a:latin typeface="Times New Roman" panose="02020603050405020304" pitchFamily="18" charset="0"/>
                <a:ea typeface="Calibri" panose="020F0502020204030204" pitchFamily="34" charset="0"/>
              </a:rPr>
              <a:t>"(</a:t>
            </a:r>
            <a:r>
              <a:rPr lang="en-US" sz="4400" b="1" dirty="0" err="1">
                <a:solidFill>
                  <a:srgbClr val="0070C0"/>
                </a:solidFill>
                <a:effectLst/>
                <a:latin typeface="Times New Roman" panose="02020603050405020304" pitchFamily="18" charset="0"/>
                <a:ea typeface="Calibri" panose="020F0502020204030204" pitchFamily="34" charset="0"/>
              </a:rPr>
              <a:t>tiểu</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thuyết</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spc="20" dirty="0">
                <a:solidFill>
                  <a:srgbClr val="0070C0"/>
                </a:solidFill>
                <a:effectLst/>
                <a:latin typeface="Times New Roman" panose="02020603050405020304" pitchFamily="18" charset="0"/>
                <a:ea typeface="Calibri" panose="020F0502020204030204" pitchFamily="34" charset="0"/>
              </a:rPr>
              <a:t>“</a:t>
            </a:r>
            <a:r>
              <a:rPr lang="en-US" sz="4400" b="1" spc="20" dirty="0" err="1">
                <a:solidFill>
                  <a:srgbClr val="0070C0"/>
                </a:solidFill>
                <a:effectLst/>
                <a:latin typeface="Times New Roman" panose="02020603050405020304" pitchFamily="18" charset="0"/>
                <a:ea typeface="Calibri" panose="020F0502020204030204" pitchFamily="34" charset="0"/>
              </a:rPr>
              <a:t>Tiếng</a:t>
            </a:r>
            <a:r>
              <a:rPr lang="en-US" sz="4400" b="1" spc="20" dirty="0">
                <a:solidFill>
                  <a:srgbClr val="0070C0"/>
                </a:solidFill>
                <a:effectLst/>
                <a:latin typeface="Times New Roman" panose="02020603050405020304" pitchFamily="18" charset="0"/>
                <a:ea typeface="Calibri" panose="020F0502020204030204" pitchFamily="34" charset="0"/>
              </a:rPr>
              <a:t> </a:t>
            </a:r>
            <a:r>
              <a:rPr lang="en-US" sz="4400" b="1" spc="20" dirty="0" err="1">
                <a:solidFill>
                  <a:srgbClr val="0070C0"/>
                </a:solidFill>
                <a:effectLst/>
                <a:latin typeface="Times New Roman" panose="02020603050405020304" pitchFamily="18" charset="0"/>
                <a:ea typeface="Calibri" panose="020F0502020204030204" pitchFamily="34" charset="0"/>
              </a:rPr>
              <a:t>đàn</a:t>
            </a:r>
            <a:r>
              <a:rPr lang="en-US" sz="4400" b="1" spc="20" dirty="0">
                <a:solidFill>
                  <a:srgbClr val="0070C0"/>
                </a:solidFill>
                <a:effectLst/>
                <a:latin typeface="Times New Roman" panose="02020603050405020304" pitchFamily="18" charset="0"/>
                <a:ea typeface="Calibri" panose="020F0502020204030204" pitchFamily="34" charset="0"/>
              </a:rPr>
              <a:t> </a:t>
            </a:r>
            <a:r>
              <a:rPr lang="en-US" sz="4400" b="1" spc="20" dirty="0" err="1">
                <a:solidFill>
                  <a:srgbClr val="0070C0"/>
                </a:solidFill>
                <a:effectLst/>
                <a:latin typeface="Times New Roman" panose="02020603050405020304" pitchFamily="18" charset="0"/>
                <a:ea typeface="Calibri" panose="020F0502020204030204" pitchFamily="34" charset="0"/>
              </a:rPr>
              <a:t>môi</a:t>
            </a:r>
            <a:r>
              <a:rPr lang="en-US" sz="4400" b="1" spc="20" dirty="0">
                <a:solidFill>
                  <a:srgbClr val="0070C0"/>
                </a:solidFill>
                <a:effectLst/>
                <a:latin typeface="Times New Roman" panose="02020603050405020304" pitchFamily="18" charset="0"/>
                <a:ea typeface="Calibri" panose="020F0502020204030204" pitchFamily="34" charset="0"/>
              </a:rPr>
              <a:t> </a:t>
            </a:r>
            <a:r>
              <a:rPr lang="en-US" sz="4400" b="1" spc="20" dirty="0" err="1">
                <a:solidFill>
                  <a:srgbClr val="0070C0"/>
                </a:solidFill>
                <a:effectLst/>
                <a:latin typeface="Times New Roman" panose="02020603050405020304" pitchFamily="18" charset="0"/>
                <a:ea typeface="Calibri" panose="020F0502020204030204" pitchFamily="34" charset="0"/>
              </a:rPr>
              <a:t>sau</a:t>
            </a:r>
            <a:r>
              <a:rPr lang="en-US" sz="4400" b="1" spc="20" dirty="0">
                <a:solidFill>
                  <a:srgbClr val="0070C0"/>
                </a:solidFill>
                <a:effectLst/>
                <a:latin typeface="Times New Roman" panose="02020603050405020304" pitchFamily="18" charset="0"/>
                <a:ea typeface="Calibri" panose="020F0502020204030204" pitchFamily="34" charset="0"/>
              </a:rPr>
              <a:t> </a:t>
            </a:r>
            <a:r>
              <a:rPr lang="en-US" sz="4400" b="1" spc="20" dirty="0" err="1">
                <a:solidFill>
                  <a:srgbClr val="0070C0"/>
                </a:solidFill>
                <a:effectLst/>
                <a:latin typeface="Times New Roman" panose="02020603050405020304" pitchFamily="18" charset="0"/>
                <a:ea typeface="Calibri" panose="020F0502020204030204" pitchFamily="34" charset="0"/>
              </a:rPr>
              <a:t>bờ</a:t>
            </a:r>
            <a:r>
              <a:rPr lang="en-US" sz="4400" b="1" spc="20" dirty="0">
                <a:solidFill>
                  <a:srgbClr val="0070C0"/>
                </a:solidFill>
                <a:effectLst/>
                <a:latin typeface="Times New Roman" panose="02020603050405020304" pitchFamily="18" charset="0"/>
                <a:ea typeface="Calibri" panose="020F0502020204030204" pitchFamily="34" charset="0"/>
              </a:rPr>
              <a:t> </a:t>
            </a:r>
            <a:r>
              <a:rPr lang="en-US" sz="4400" b="1" spc="20" dirty="0" err="1">
                <a:solidFill>
                  <a:srgbClr val="0070C0"/>
                </a:solidFill>
                <a:effectLst/>
                <a:latin typeface="Times New Roman" panose="02020603050405020304" pitchFamily="18" charset="0"/>
                <a:ea typeface="Calibri" panose="020F0502020204030204" pitchFamily="34" charset="0"/>
              </a:rPr>
              <a:t>rào</a:t>
            </a:r>
            <a:r>
              <a:rPr lang="en-US" sz="4400" b="1" spc="20" dirty="0">
                <a:solidFill>
                  <a:srgbClr val="0070C0"/>
                </a:solidFill>
                <a:effectLst/>
                <a:latin typeface="Times New Roman" panose="02020603050405020304" pitchFamily="18" charset="0"/>
                <a:ea typeface="Calibri" panose="020F0502020204030204" pitchFamily="34" charset="0"/>
              </a:rPr>
              <a:t> </a:t>
            </a:r>
            <a:r>
              <a:rPr lang="en-US" sz="4400" b="1" spc="20" dirty="0" err="1">
                <a:solidFill>
                  <a:srgbClr val="0070C0"/>
                </a:solidFill>
                <a:effectLst/>
                <a:latin typeface="Times New Roman" panose="02020603050405020304" pitchFamily="18" charset="0"/>
                <a:ea typeface="Calibri" panose="020F0502020204030204" pitchFamily="34" charset="0"/>
              </a:rPr>
              <a:t>đá</a:t>
            </a:r>
            <a:r>
              <a:rPr lang="en-US" sz="4400" b="1" spc="20" dirty="0">
                <a:solidFill>
                  <a:srgbClr val="0070C0"/>
                </a:solidFill>
                <a:effectLst/>
                <a:latin typeface="Times New Roman" panose="02020603050405020304" pitchFamily="18" charset="0"/>
                <a:ea typeface="Calibri" panose="020F0502020204030204" pitchFamily="34" charset="0"/>
              </a:rPr>
              <a:t>”(</a:t>
            </a:r>
            <a:r>
              <a:rPr lang="en-US" sz="4400" b="1" spc="20" dirty="0" err="1">
                <a:solidFill>
                  <a:srgbClr val="0070C0"/>
                </a:solidFill>
                <a:effectLst/>
                <a:latin typeface="Times New Roman" panose="02020603050405020304" pitchFamily="18" charset="0"/>
                <a:ea typeface="Calibri" panose="020F0502020204030204" pitchFamily="34" charset="0"/>
              </a:rPr>
              <a:t>tập</a:t>
            </a:r>
            <a:r>
              <a:rPr lang="en-US" sz="4400" b="1" spc="20" dirty="0">
                <a:solidFill>
                  <a:srgbClr val="0070C0"/>
                </a:solidFill>
                <a:effectLst/>
                <a:latin typeface="Times New Roman" panose="02020603050405020304" pitchFamily="18" charset="0"/>
                <a:ea typeface="Calibri" panose="020F0502020204030204" pitchFamily="34" charset="0"/>
              </a:rPr>
              <a:t> </a:t>
            </a:r>
            <a:r>
              <a:rPr lang="en-US" sz="4400" b="1" spc="20" dirty="0" err="1">
                <a:solidFill>
                  <a:srgbClr val="0070C0"/>
                </a:solidFill>
                <a:effectLst/>
                <a:latin typeface="Times New Roman" panose="02020603050405020304" pitchFamily="18" charset="0"/>
                <a:ea typeface="Calibri" panose="020F0502020204030204" pitchFamily="34" charset="0"/>
              </a:rPr>
              <a:t>truyện</a:t>
            </a:r>
            <a:r>
              <a:rPr lang="en-US" sz="4400" b="1" spc="20" dirty="0">
                <a:solidFill>
                  <a:srgbClr val="0070C0"/>
                </a:solidFill>
                <a:effectLst/>
                <a:latin typeface="Times New Roman" panose="02020603050405020304" pitchFamily="18" charset="0"/>
                <a:ea typeface="Calibri" panose="020F0502020204030204" pitchFamily="34" charset="0"/>
              </a:rPr>
              <a:t> </a:t>
            </a:r>
            <a:r>
              <a:rPr lang="en-US" sz="4400" b="1" spc="20" dirty="0" err="1">
                <a:solidFill>
                  <a:srgbClr val="0070C0"/>
                </a:solidFill>
                <a:effectLst/>
                <a:latin typeface="Times New Roman" panose="02020603050405020304" pitchFamily="18" charset="0"/>
                <a:ea typeface="Calibri" panose="020F0502020204030204" pitchFamily="34" charset="0"/>
              </a:rPr>
              <a:t>ngắn</a:t>
            </a:r>
            <a:r>
              <a:rPr lang="en-US" sz="4400" b="1" spc="20" dirty="0">
                <a:solidFill>
                  <a:srgbClr val="0070C0"/>
                </a:solidFill>
                <a:effectLst/>
                <a:latin typeface="Times New Roman" panose="02020603050405020304" pitchFamily="18" charset="0"/>
                <a:ea typeface="Calibri" panose="020F0502020204030204" pitchFamily="34" charset="0"/>
              </a:rPr>
              <a:t>), “</a:t>
            </a:r>
            <a:r>
              <a:rPr lang="en-US" sz="4400" b="1" spc="20" dirty="0" err="1">
                <a:solidFill>
                  <a:srgbClr val="0070C0"/>
                </a:solidFill>
                <a:effectLst/>
                <a:latin typeface="Times New Roman" panose="02020603050405020304" pitchFamily="18" charset="0"/>
                <a:ea typeface="Calibri" panose="020F0502020204030204" pitchFamily="34" charset="0"/>
              </a:rPr>
              <a:t>Tôi</a:t>
            </a:r>
            <a:r>
              <a:rPr lang="en-US" sz="4400" b="1" spc="20" dirty="0">
                <a:solidFill>
                  <a:srgbClr val="0070C0"/>
                </a:solidFill>
                <a:effectLst/>
                <a:latin typeface="Times New Roman" panose="02020603050405020304" pitchFamily="18" charset="0"/>
                <a:ea typeface="Calibri" panose="020F0502020204030204" pitchFamily="34" charset="0"/>
              </a:rPr>
              <a:t> </a:t>
            </a:r>
            <a:r>
              <a:rPr lang="en-US" sz="4400" b="1" spc="20" dirty="0" err="1">
                <a:solidFill>
                  <a:srgbClr val="0070C0"/>
                </a:solidFill>
                <a:effectLst/>
                <a:latin typeface="Times New Roman" panose="02020603050405020304" pitchFamily="18" charset="0"/>
                <a:ea typeface="Calibri" panose="020F0502020204030204" pitchFamily="34" charset="0"/>
              </a:rPr>
              <a:t>đa</a:t>
            </a:r>
            <a:r>
              <a:rPr lang="en-US" sz="4400" b="1" spc="20" dirty="0">
                <a:solidFill>
                  <a:srgbClr val="0070C0"/>
                </a:solidFill>
                <a:effectLst/>
                <a:latin typeface="Times New Roman" panose="02020603050405020304" pitchFamily="18" charset="0"/>
                <a:ea typeface="Calibri" panose="020F0502020204030204" pitchFamily="34" charset="0"/>
              </a:rPr>
              <a:t>̃ </a:t>
            </a:r>
            <a:r>
              <a:rPr lang="en-US" sz="4400" b="1" spc="20" dirty="0" err="1">
                <a:solidFill>
                  <a:srgbClr val="0070C0"/>
                </a:solidFill>
                <a:effectLst/>
                <a:latin typeface="Times New Roman" panose="02020603050405020304" pitchFamily="18" charset="0"/>
                <a:ea typeface="Calibri" panose="020F0502020204030204" pitchFamily="34" charset="0"/>
              </a:rPr>
              <a:t>trơ</a:t>
            </a:r>
            <a:r>
              <a:rPr lang="en-US" sz="4400" b="1" spc="20" dirty="0">
                <a:solidFill>
                  <a:srgbClr val="0070C0"/>
                </a:solidFill>
                <a:effectLst/>
                <a:latin typeface="Times New Roman" panose="02020603050405020304" pitchFamily="18" charset="0"/>
                <a:ea typeface="Calibri" panose="020F0502020204030204" pitchFamily="34" charset="0"/>
              </a:rPr>
              <a:t>̉ </a:t>
            </a:r>
            <a:r>
              <a:rPr lang="en-US" sz="4400" b="1" spc="20" dirty="0" err="1">
                <a:solidFill>
                  <a:srgbClr val="0070C0"/>
                </a:solidFill>
                <a:effectLst/>
                <a:latin typeface="Times New Roman" panose="02020603050405020304" pitchFamily="18" charset="0"/>
                <a:ea typeface="Calibri" panose="020F0502020204030204" pitchFamily="34" charset="0"/>
              </a:rPr>
              <a:t>vê</a:t>
            </a:r>
            <a:r>
              <a:rPr lang="en-US" sz="4400" b="1" spc="20" dirty="0">
                <a:solidFill>
                  <a:srgbClr val="0070C0"/>
                </a:solidFill>
                <a:effectLst/>
                <a:latin typeface="Times New Roman" panose="02020603050405020304" pitchFamily="18" charset="0"/>
                <a:ea typeface="Calibri" panose="020F0502020204030204" pitchFamily="34" charset="0"/>
              </a:rPr>
              <a:t>̀ </a:t>
            </a:r>
            <a:r>
              <a:rPr lang="en-US" sz="4400" b="1" spc="20" dirty="0" err="1">
                <a:solidFill>
                  <a:srgbClr val="0070C0"/>
                </a:solidFill>
                <a:effectLst/>
                <a:latin typeface="Times New Roman" panose="02020603050405020304" pitchFamily="18" charset="0"/>
                <a:ea typeface="Calibri" panose="020F0502020204030204" pitchFamily="34" charset="0"/>
              </a:rPr>
              <a:t>trên</a:t>
            </a:r>
            <a:r>
              <a:rPr lang="en-US" sz="4400" b="1" spc="20" dirty="0">
                <a:solidFill>
                  <a:srgbClr val="0070C0"/>
                </a:solidFill>
                <a:effectLst/>
                <a:latin typeface="Times New Roman" panose="02020603050405020304" pitchFamily="18" charset="0"/>
                <a:ea typeface="Calibri" panose="020F0502020204030204" pitchFamily="34" charset="0"/>
              </a:rPr>
              <a:t> </a:t>
            </a:r>
            <a:r>
              <a:rPr lang="en-US" sz="4400" b="1" spc="20" dirty="0" err="1">
                <a:solidFill>
                  <a:srgbClr val="0070C0"/>
                </a:solidFill>
                <a:effectLst/>
                <a:latin typeface="Times New Roman" panose="02020603050405020304" pitchFamily="18" charset="0"/>
                <a:ea typeface="Calibri" panose="020F0502020204030204" pitchFamily="34" charset="0"/>
              </a:rPr>
              <a:t>núi</a:t>
            </a:r>
            <a:r>
              <a:rPr lang="en-US" sz="4400" b="1" spc="20" dirty="0">
                <a:solidFill>
                  <a:srgbClr val="0070C0"/>
                </a:solidFill>
                <a:effectLst/>
                <a:latin typeface="Times New Roman" panose="02020603050405020304" pitchFamily="18" charset="0"/>
                <a:ea typeface="Calibri" panose="020F0502020204030204" pitchFamily="34" charset="0"/>
              </a:rPr>
              <a:t> </a:t>
            </a:r>
            <a:r>
              <a:rPr lang="en-US" sz="4400" b="1" spc="20" dirty="0" err="1">
                <a:solidFill>
                  <a:srgbClr val="0070C0"/>
                </a:solidFill>
                <a:effectLst/>
                <a:latin typeface="Times New Roman" panose="02020603050405020304" pitchFamily="18" charset="0"/>
                <a:ea typeface="Calibri" panose="020F0502020204030204" pitchFamily="34" charset="0"/>
              </a:rPr>
              <a:t>cao</a:t>
            </a:r>
            <a:r>
              <a:rPr lang="en-US" sz="4400" b="1" spc="20" dirty="0">
                <a:solidFill>
                  <a:srgbClr val="0070C0"/>
                </a:solidFill>
                <a:effectLst/>
                <a:latin typeface="Times New Roman" panose="02020603050405020304" pitchFamily="18" charset="0"/>
                <a:ea typeface="Calibri" panose="020F0502020204030204" pitchFamily="34" charset="0"/>
              </a:rPr>
              <a:t>” (</a:t>
            </a:r>
            <a:r>
              <a:rPr lang="en-US" sz="4400" b="1" spc="20" dirty="0" err="1">
                <a:solidFill>
                  <a:srgbClr val="0070C0"/>
                </a:solidFill>
                <a:effectLst/>
                <a:latin typeface="Times New Roman" panose="02020603050405020304" pitchFamily="18" charset="0"/>
                <a:ea typeface="Calibri" panose="020F0502020204030204" pitchFamily="34" charset="0"/>
              </a:rPr>
              <a:t>tản</a:t>
            </a:r>
            <a:r>
              <a:rPr lang="en-US" sz="4400" b="1" spc="20" dirty="0">
                <a:solidFill>
                  <a:srgbClr val="0070C0"/>
                </a:solidFill>
                <a:effectLst/>
                <a:latin typeface="Times New Roman" panose="02020603050405020304" pitchFamily="18" charset="0"/>
                <a:ea typeface="Calibri" panose="020F0502020204030204" pitchFamily="34" charset="0"/>
              </a:rPr>
              <a:t> </a:t>
            </a:r>
            <a:r>
              <a:rPr lang="en-US" sz="4400" b="1" spc="20" dirty="0" err="1">
                <a:solidFill>
                  <a:srgbClr val="0070C0"/>
                </a:solidFill>
                <a:effectLst/>
                <a:latin typeface="Times New Roman" panose="02020603050405020304" pitchFamily="18" charset="0"/>
                <a:ea typeface="Calibri" panose="020F0502020204030204" pitchFamily="34" charset="0"/>
              </a:rPr>
              <a:t>văn</a:t>
            </a:r>
            <a:r>
              <a:rPr lang="en-US" sz="4400" b="1" spc="20" dirty="0">
                <a:solidFill>
                  <a:srgbClr val="0070C0"/>
                </a:solidFill>
                <a:effectLst/>
                <a:latin typeface="Times New Roman" panose="02020603050405020304" pitchFamily="18" charset="0"/>
                <a:ea typeface="Calibri" panose="020F0502020204030204" pitchFamily="34" charset="0"/>
              </a:rPr>
              <a:t>)</a:t>
            </a:r>
            <a:r>
              <a:rPr lang="en-US" sz="4400" b="1" dirty="0">
                <a:solidFill>
                  <a:srgbClr val="0070C0"/>
                </a:solidFill>
                <a:effectLst/>
                <a:latin typeface="Times New Roman" panose="02020603050405020304" pitchFamily="18" charset="0"/>
                <a:ea typeface="Calibri" panose="020F0502020204030204" pitchFamily="34" charset="0"/>
              </a:rPr>
              <a:t>. </a:t>
            </a:r>
          </a:p>
          <a:p>
            <a:r>
              <a:rPr lang="en-US" sz="4400" b="1" dirty="0">
                <a:solidFill>
                  <a:srgbClr val="0070C0"/>
                </a:solidFill>
                <a:effectLst/>
                <a:latin typeface="Times New Roman" panose="02020603050405020304" pitchFamily="18" charset="0"/>
                <a:ea typeface="Calibri" panose="020F0502020204030204" pitchFamily="34" charset="0"/>
              </a:rPr>
              <a:t>-</a:t>
            </a:r>
            <a:r>
              <a:rPr lang="en-US" sz="4400" b="1" dirty="0" err="1">
                <a:solidFill>
                  <a:srgbClr val="0070C0"/>
                </a:solidFill>
                <a:effectLst/>
                <a:latin typeface="Times New Roman" panose="02020603050405020304" pitchFamily="18" charset="0"/>
                <a:ea typeface="Calibri" panose="020F0502020204030204" pitchFamily="34" charset="0"/>
              </a:rPr>
              <a:t>Chị</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còn</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viết</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kịch</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bản</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phim</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Chuyện</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tình</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bên</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đồng</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hoa</a:t>
            </a:r>
            <a:r>
              <a:rPr lang="en-US" sz="4400" b="1" dirty="0">
                <a:solidFill>
                  <a:srgbClr val="0070C0"/>
                </a:solidFill>
                <a:effectLst/>
                <a:latin typeface="Times New Roman" panose="02020603050405020304" pitchFamily="18" charset="0"/>
                <a:ea typeface="Calibri" panose="020F0502020204030204" pitchFamily="34" charset="0"/>
              </a:rPr>
              <a:t> tam </a:t>
            </a:r>
            <a:r>
              <a:rPr lang="en-US" sz="4400" b="1" dirty="0" err="1">
                <a:solidFill>
                  <a:srgbClr val="0070C0"/>
                </a:solidFill>
                <a:effectLst/>
                <a:latin typeface="Times New Roman" panose="02020603050405020304" pitchFamily="18" charset="0"/>
                <a:ea typeface="Calibri" panose="020F0502020204030204" pitchFamily="34" charset="0"/>
              </a:rPr>
              <a:t>giác</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mạch</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được</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chuyển</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thể</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từ</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truyện</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Lặng</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yên</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dưới</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vực</a:t>
            </a:r>
            <a:r>
              <a:rPr lang="en-US" sz="4400" b="1" dirty="0">
                <a:solidFill>
                  <a:srgbClr val="0070C0"/>
                </a:solidFill>
                <a:effectLst/>
                <a:latin typeface="Times New Roman" panose="02020603050405020304" pitchFamily="18" charset="0"/>
                <a:ea typeface="Calibri" panose="020F0502020204030204" pitchFamily="34" charset="0"/>
              </a:rPr>
              <a:t> </a:t>
            </a:r>
            <a:r>
              <a:rPr lang="en-US" sz="4400" b="1" dirty="0" err="1">
                <a:solidFill>
                  <a:srgbClr val="0070C0"/>
                </a:solidFill>
                <a:effectLst/>
                <a:latin typeface="Times New Roman" panose="02020603050405020304" pitchFamily="18" charset="0"/>
                <a:ea typeface="Calibri" panose="020F0502020204030204" pitchFamily="34" charset="0"/>
              </a:rPr>
              <a:t>sâu</a:t>
            </a:r>
            <a:r>
              <a:rPr lang="en-US" sz="4400" b="1" dirty="0">
                <a:solidFill>
                  <a:srgbClr val="0070C0"/>
                </a:solidFill>
                <a:effectLst/>
                <a:latin typeface="Times New Roman" panose="02020603050405020304" pitchFamily="18" charset="0"/>
                <a:ea typeface="Calibri" panose="020F0502020204030204" pitchFamily="34" charset="0"/>
              </a:rPr>
              <a:t>”.</a:t>
            </a:r>
            <a:endParaRPr lang="en-US" sz="4400" b="1" dirty="0">
              <a:solidFill>
                <a:srgbClr val="0070C0"/>
              </a:solidFill>
            </a:endParaRPr>
          </a:p>
        </p:txBody>
      </p:sp>
    </p:spTree>
    <p:extLst>
      <p:ext uri="{BB962C8B-B14F-4D97-AF65-F5344CB8AC3E}">
        <p14:creationId xmlns:p14="http://schemas.microsoft.com/office/powerpoint/2010/main" val="4211991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Rectangle: Rounded Corners 1">
            <a:extLst>
              <a:ext uri="{FF2B5EF4-FFF2-40B4-BE49-F238E27FC236}">
                <a16:creationId xmlns:a16="http://schemas.microsoft.com/office/drawing/2014/main" id="{AF52B9B4-E8F7-46E5-AE94-DA90780DB9AC}"/>
              </a:ext>
            </a:extLst>
          </p:cNvPr>
          <p:cNvSpPr/>
          <p:nvPr/>
        </p:nvSpPr>
        <p:spPr>
          <a:xfrm>
            <a:off x="1278194" y="3844413"/>
            <a:ext cx="5004619" cy="1012722"/>
          </a:xfrm>
          <a:prstGeom prst="roundRect">
            <a:avLst>
              <a:gd name="adj" fmla="val 37255"/>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6600" b="1" u="sng" dirty="0">
                <a:solidFill>
                  <a:schemeClr val="accent6">
                    <a:lumMod val="50000"/>
                  </a:schemeClr>
                </a:solidFill>
                <a:latin typeface="#9Slide03 AmpleSoft Bold" panose="02000000000000000000" pitchFamily="2" charset="0"/>
              </a:rPr>
              <a:t>2.Tác </a:t>
            </a:r>
            <a:r>
              <a:rPr lang="en-US" sz="6600" b="1" u="sng" dirty="0" err="1">
                <a:solidFill>
                  <a:schemeClr val="accent6">
                    <a:lumMod val="50000"/>
                  </a:schemeClr>
                </a:solidFill>
                <a:latin typeface="#9Slide03 AmpleSoft Bold" panose="02000000000000000000" pitchFamily="2" charset="0"/>
              </a:rPr>
              <a:t>phẩm</a:t>
            </a:r>
            <a:r>
              <a:rPr lang="en-US" sz="6600" b="1" u="sng" dirty="0">
                <a:solidFill>
                  <a:schemeClr val="accent6">
                    <a:lumMod val="50000"/>
                  </a:schemeClr>
                </a:solidFill>
                <a:latin typeface="#9Slide03 AmpleSoft Bold" panose="02000000000000000000" pitchFamily="2" charset="0"/>
              </a:rPr>
              <a:t>:</a:t>
            </a:r>
          </a:p>
        </p:txBody>
      </p:sp>
      <p:sp>
        <p:nvSpPr>
          <p:cNvPr id="3" name="Rectangle: Rounded Corners 2">
            <a:extLst>
              <a:ext uri="{FF2B5EF4-FFF2-40B4-BE49-F238E27FC236}">
                <a16:creationId xmlns:a16="http://schemas.microsoft.com/office/drawing/2014/main" id="{0946EC63-6DD6-4923-B0FF-49E5E4DBF416}"/>
              </a:ext>
            </a:extLst>
          </p:cNvPr>
          <p:cNvSpPr/>
          <p:nvPr/>
        </p:nvSpPr>
        <p:spPr>
          <a:xfrm>
            <a:off x="688257" y="403123"/>
            <a:ext cx="7285703" cy="1887793"/>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6600" b="1" u="sng" dirty="0">
                <a:solidFill>
                  <a:schemeClr val="accent6">
                    <a:lumMod val="50000"/>
                  </a:schemeClr>
                </a:solidFill>
                <a:latin typeface="#9Slide03 AmpleSoft Bold" panose="02000000000000000000" pitchFamily="2" charset="0"/>
              </a:rPr>
              <a:t>I.TÌM HIỂU CHUNG:</a:t>
            </a:r>
            <a:endParaRPr lang="en-US" sz="6600" dirty="0"/>
          </a:p>
        </p:txBody>
      </p:sp>
      <p:sp>
        <p:nvSpPr>
          <p:cNvPr id="4" name="Rectangle: Rounded Corners 3">
            <a:extLst>
              <a:ext uri="{FF2B5EF4-FFF2-40B4-BE49-F238E27FC236}">
                <a16:creationId xmlns:a16="http://schemas.microsoft.com/office/drawing/2014/main" id="{4D47B58C-0079-4865-AA46-01F0FAAF18D8}"/>
              </a:ext>
            </a:extLst>
          </p:cNvPr>
          <p:cNvSpPr/>
          <p:nvPr/>
        </p:nvSpPr>
        <p:spPr>
          <a:xfrm>
            <a:off x="1189703" y="2536723"/>
            <a:ext cx="4660491" cy="1061883"/>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6600" b="1" u="sng" dirty="0">
                <a:solidFill>
                  <a:schemeClr val="accent6">
                    <a:lumMod val="50000"/>
                  </a:schemeClr>
                </a:solidFill>
                <a:latin typeface="#9Slide03 AmpleSoft Bold" panose="02000000000000000000" pitchFamily="2" charset="0"/>
              </a:rPr>
              <a:t>1.Tác </a:t>
            </a:r>
            <a:r>
              <a:rPr lang="en-US" sz="6600" b="1" u="sng" dirty="0" err="1">
                <a:solidFill>
                  <a:schemeClr val="accent6">
                    <a:lumMod val="50000"/>
                  </a:schemeClr>
                </a:solidFill>
                <a:latin typeface="#9Slide03 AmpleSoft Bold" panose="02000000000000000000" pitchFamily="2" charset="0"/>
              </a:rPr>
              <a:t>gia</a:t>
            </a:r>
            <a:r>
              <a:rPr lang="en-US" sz="6600" b="1" u="sng" dirty="0">
                <a:solidFill>
                  <a:schemeClr val="accent6">
                    <a:lumMod val="50000"/>
                  </a:schemeClr>
                </a:solidFill>
                <a:latin typeface="#9Slide03 AmpleSoft Bold" panose="02000000000000000000" pitchFamily="2" charset="0"/>
              </a:rPr>
              <a:t>̉:</a:t>
            </a:r>
          </a:p>
          <a:p>
            <a:pPr algn="ctr"/>
            <a:endParaRPr lang="en-US" dirty="0"/>
          </a:p>
        </p:txBody>
      </p:sp>
    </p:spTree>
    <p:extLst>
      <p:ext uri="{BB962C8B-B14F-4D97-AF65-F5344CB8AC3E}">
        <p14:creationId xmlns:p14="http://schemas.microsoft.com/office/powerpoint/2010/main" val="34170343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581810"/>
            <a:ext cx="5364474" cy="2276190"/>
          </a:xfrm>
          <a:prstGeom prst="rect">
            <a:avLst/>
          </a:prstGeom>
        </p:spPr>
      </p:pic>
      <p:sp>
        <p:nvSpPr>
          <p:cNvPr id="2" name="Rectangle: Rounded Corners 1">
            <a:extLst>
              <a:ext uri="{FF2B5EF4-FFF2-40B4-BE49-F238E27FC236}">
                <a16:creationId xmlns:a16="http://schemas.microsoft.com/office/drawing/2014/main" id="{C18E332F-9C05-4FA3-B952-301C98CB8408}"/>
              </a:ext>
            </a:extLst>
          </p:cNvPr>
          <p:cNvSpPr/>
          <p:nvPr/>
        </p:nvSpPr>
        <p:spPr>
          <a:xfrm>
            <a:off x="639097" y="373627"/>
            <a:ext cx="11130116" cy="92423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800" b="1" u="sng" dirty="0">
                <a:solidFill>
                  <a:srgbClr val="FF0000"/>
                </a:solidFill>
                <a:latin typeface="#9Slide03 AmpleSoft Bold" panose="02000000000000000000" pitchFamily="2" charset="0"/>
              </a:rPr>
              <a:t>2.1.TRẢI NGHIỆM CÙNG VĂN BẢN</a:t>
            </a:r>
          </a:p>
        </p:txBody>
      </p:sp>
      <p:sp>
        <p:nvSpPr>
          <p:cNvPr id="4" name="Cloud 3">
            <a:extLst>
              <a:ext uri="{FF2B5EF4-FFF2-40B4-BE49-F238E27FC236}">
                <a16:creationId xmlns:a16="http://schemas.microsoft.com/office/drawing/2014/main" id="{54BBC874-A305-4AD6-9826-6C05E921DFF1}"/>
              </a:ext>
            </a:extLst>
          </p:cNvPr>
          <p:cNvSpPr/>
          <p:nvPr/>
        </p:nvSpPr>
        <p:spPr>
          <a:xfrm>
            <a:off x="816078" y="1297859"/>
            <a:ext cx="9694606" cy="5560141"/>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956A16DC-393E-4517-8221-14F84D522648}"/>
              </a:ext>
            </a:extLst>
          </p:cNvPr>
          <p:cNvSpPr txBox="1"/>
          <p:nvPr/>
        </p:nvSpPr>
        <p:spPr>
          <a:xfrm>
            <a:off x="3677265" y="1661653"/>
            <a:ext cx="3982064" cy="1200329"/>
          </a:xfrm>
          <a:prstGeom prst="rect">
            <a:avLst/>
          </a:prstGeom>
          <a:noFill/>
        </p:spPr>
        <p:txBody>
          <a:bodyPr wrap="square" rtlCol="0">
            <a:spAutoFit/>
          </a:bodyPr>
          <a:lstStyle/>
          <a:p>
            <a:pPr algn="ctr"/>
            <a:r>
              <a:rPr lang="en-US" sz="5400" b="1" u="sng" dirty="0" err="1">
                <a:solidFill>
                  <a:srgbClr val="E76161"/>
                </a:solidFill>
                <a:effectLst/>
                <a:latin typeface="#9Slide03 AmpleSoft Bold" panose="02000000000000000000" pitchFamily="2" charset="0"/>
                <a:ea typeface="Times New Roman" panose="02020603050405020304" pitchFamily="18" charset="0"/>
              </a:rPr>
              <a:t>Cách</a:t>
            </a:r>
            <a:r>
              <a:rPr lang="en-US" sz="5400" b="1" u="sng" dirty="0">
                <a:solidFill>
                  <a:srgbClr val="E76161"/>
                </a:solidFill>
                <a:effectLst/>
                <a:latin typeface="#9Slide03 AmpleSoft Bold" panose="02000000000000000000" pitchFamily="2" charset="0"/>
                <a:ea typeface="Times New Roman" panose="02020603050405020304" pitchFamily="18" charset="0"/>
              </a:rPr>
              <a:t> </a:t>
            </a:r>
            <a:r>
              <a:rPr lang="en-US" sz="5400" b="1" u="sng" dirty="0" err="1">
                <a:solidFill>
                  <a:srgbClr val="E76161"/>
                </a:solidFill>
                <a:effectLst/>
                <a:latin typeface="#9Slide03 AmpleSoft Bold" panose="02000000000000000000" pitchFamily="2" charset="0"/>
                <a:ea typeface="Times New Roman" panose="02020603050405020304" pitchFamily="18" charset="0"/>
              </a:rPr>
              <a:t>đọc</a:t>
            </a:r>
            <a:r>
              <a:rPr lang="en-US" sz="5400" b="1" u="sng" dirty="0">
                <a:solidFill>
                  <a:srgbClr val="E76161"/>
                </a:solidFill>
                <a:effectLst/>
                <a:latin typeface="#9Slide03 AmpleSoft Bold" panose="02000000000000000000" pitchFamily="2" charset="0"/>
                <a:ea typeface="Times New Roman" panose="02020603050405020304" pitchFamily="18" charset="0"/>
              </a:rPr>
              <a:t>: </a:t>
            </a:r>
            <a:endParaRPr lang="en-US" sz="5400" b="1" u="sng" dirty="0">
              <a:solidFill>
                <a:srgbClr val="E76161"/>
              </a:solidFill>
              <a:latin typeface="#9Slide03 AmpleSoft Bold" panose="02000000000000000000" pitchFamily="2" charset="0"/>
            </a:endParaRPr>
          </a:p>
          <a:p>
            <a:endParaRPr lang="en-US" dirty="0"/>
          </a:p>
        </p:txBody>
      </p:sp>
      <p:sp>
        <p:nvSpPr>
          <p:cNvPr id="6" name="TextBox 5">
            <a:extLst>
              <a:ext uri="{FF2B5EF4-FFF2-40B4-BE49-F238E27FC236}">
                <a16:creationId xmlns:a16="http://schemas.microsoft.com/office/drawing/2014/main" id="{56171812-FAF8-40C3-8637-AA09FD4BBA3A}"/>
              </a:ext>
            </a:extLst>
          </p:cNvPr>
          <p:cNvSpPr txBox="1"/>
          <p:nvPr/>
        </p:nvSpPr>
        <p:spPr>
          <a:xfrm>
            <a:off x="2202426" y="2541572"/>
            <a:ext cx="7138219" cy="3139321"/>
          </a:xfrm>
          <a:prstGeom prst="rect">
            <a:avLst/>
          </a:prstGeom>
          <a:noFill/>
        </p:spPr>
        <p:txBody>
          <a:bodyPr wrap="square" rtlCol="0">
            <a:spAutoFit/>
          </a:bodyPr>
          <a:lstStyle/>
          <a:p>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Khi </a:t>
            </a:r>
            <a:r>
              <a:rPr lang="en-US" sz="3600" b="1"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đọc</a:t>
            </a:r>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cần</a:t>
            </a:r>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chú ý </a:t>
            </a:r>
            <a:r>
              <a:rPr lang="en-US" sz="3600" b="1"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đọc</a:t>
            </a:r>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chậm</a:t>
            </a:r>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rãi</a:t>
            </a:r>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diễn</a:t>
            </a:r>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cảm</a:t>
            </a:r>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thê</a:t>
            </a:r>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hiện</a:t>
            </a:r>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cảm</a:t>
            </a:r>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xúc</a:t>
            </a:r>
            <a:r>
              <a:rPr lang="en-US" sz="3600" b="1" dirty="0">
                <a:solidFill>
                  <a:srgbClr val="FF9900"/>
                </a:solidFill>
                <a:latin typeface="#9Slide03 AmpleSoft Bold" panose="02000000000000000000" pitchFamily="2" charset="0"/>
                <a:ea typeface="Times New Roman" panose="02020603050405020304" pitchFamily="18" charset="0"/>
                <a:cs typeface="Times New Roman" panose="02020603050405020304" pitchFamily="18" charset="0"/>
              </a:rPr>
              <a:t>.</a:t>
            </a:r>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b="1" dirty="0">
                <a:solidFill>
                  <a:srgbClr val="FF9900"/>
                </a:solidFill>
                <a:latin typeface="#9Slide03 AmpleSoft Bold" panose="02000000000000000000" pitchFamily="2" charset="0"/>
                <a:ea typeface="Times New Roman" panose="02020603050405020304" pitchFamily="18" charset="0"/>
                <a:cs typeface="Times New Roman" panose="02020603050405020304" pitchFamily="18" charset="0"/>
              </a:rPr>
              <a:t>S</a:t>
            </a:r>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au </a:t>
            </a:r>
            <a:r>
              <a:rPr lang="en-US" sz="3600" b="1"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mỗi</a:t>
            </a:r>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phần</a:t>
            </a:r>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cần</a:t>
            </a:r>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dừng</a:t>
            </a:r>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lại</a:t>
            </a:r>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1,2 </a:t>
            </a:r>
            <a:r>
              <a:rPr lang="en-US" sz="3600" b="1"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phút</a:t>
            </a:r>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để</a:t>
            </a:r>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suy</a:t>
            </a:r>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ngẫm</a:t>
            </a:r>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và</a:t>
            </a:r>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nhớ</a:t>
            </a:r>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lại</a:t>
            </a:r>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các</a:t>
            </a:r>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hình</a:t>
            </a:r>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ảnh</a:t>
            </a:r>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quan</a:t>
            </a:r>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trọng</a:t>
            </a:r>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trong</a:t>
            </a:r>
            <a:r>
              <a:rPr lang="en-US" sz="3600" b="1" dirty="0">
                <a:solidFill>
                  <a:srgbClr val="FF9900"/>
                </a:solidFill>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b="1" dirty="0" err="1">
                <a:solidFill>
                  <a:srgbClr val="FF9900"/>
                </a:solidFill>
                <a:latin typeface="#9Slide03 AmpleSoft Bold" panose="02000000000000000000" pitchFamily="2" charset="0"/>
                <a:ea typeface="Times New Roman" panose="02020603050405020304" pitchFamily="18" charset="0"/>
                <a:cs typeface="Times New Roman" panose="02020603050405020304" pitchFamily="18" charset="0"/>
              </a:rPr>
              <a:t>văn</a:t>
            </a:r>
            <a:r>
              <a:rPr lang="en-US" sz="3600" b="1" dirty="0">
                <a:solidFill>
                  <a:srgbClr val="FF9900"/>
                </a:solidFill>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b="1" dirty="0" err="1">
                <a:solidFill>
                  <a:srgbClr val="FF9900"/>
                </a:solidFill>
                <a:latin typeface="#9Slide03 AmpleSoft Bold" panose="02000000000000000000" pitchFamily="2" charset="0"/>
                <a:ea typeface="Times New Roman" panose="02020603050405020304" pitchFamily="18" charset="0"/>
                <a:cs typeface="Times New Roman" panose="02020603050405020304" pitchFamily="18" charset="0"/>
              </a:rPr>
              <a:t>bản</a:t>
            </a:r>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vừa</a:t>
            </a:r>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đọc</a:t>
            </a:r>
            <a:r>
              <a:rPr lang="en-US" sz="3600" b="1"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a:t>
            </a:r>
            <a:endParaRPr lang="en-US" sz="3600" b="1" dirty="0">
              <a:solidFill>
                <a:srgbClr val="FF9900"/>
              </a:solidFill>
              <a:effectLst/>
              <a:latin typeface="#9Slide03 AmpleSoft Bold" panose="02000000000000000000" pitchFamily="2"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9201072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Rectangle: Rounded Corners 1">
            <a:extLst>
              <a:ext uri="{FF2B5EF4-FFF2-40B4-BE49-F238E27FC236}">
                <a16:creationId xmlns:a16="http://schemas.microsoft.com/office/drawing/2014/main" id="{9BAF3B6C-EBA8-4E51-8F7D-E4445C821FF2}"/>
              </a:ext>
            </a:extLst>
          </p:cNvPr>
          <p:cNvSpPr/>
          <p:nvPr/>
        </p:nvSpPr>
        <p:spPr>
          <a:xfrm>
            <a:off x="78660" y="137652"/>
            <a:ext cx="5456902" cy="672034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4400" dirty="0">
                <a:solidFill>
                  <a:srgbClr val="2F6F84"/>
                </a:solidFill>
                <a:latin typeface="#9Slide03 AmpleSoft Bold" panose="02000000000000000000" pitchFamily="2" charset="0"/>
              </a:rPr>
              <a:t>-GV ĐỌC MẪU ĐOẠN 1</a:t>
            </a:r>
          </a:p>
          <a:p>
            <a:r>
              <a:rPr lang="en-US" sz="4400" dirty="0">
                <a:solidFill>
                  <a:srgbClr val="2F6F84"/>
                </a:solidFill>
                <a:latin typeface="#9Slide03 AmpleSoft Bold" panose="02000000000000000000" pitchFamily="2" charset="0"/>
              </a:rPr>
              <a:t>-CHIA LỚP THÀNH 3 NHÓM</a:t>
            </a:r>
          </a:p>
          <a:p>
            <a:r>
              <a:rPr lang="en-US" sz="4400" dirty="0">
                <a:solidFill>
                  <a:srgbClr val="2F6F84"/>
                </a:solidFill>
                <a:latin typeface="#9Slide03 AmpleSoft Bold" panose="02000000000000000000" pitchFamily="2" charset="0"/>
              </a:rPr>
              <a:t>-MỖI THÀNH VIÊN CỦA 1 NHÓM ĐỌC 1 ĐOẠN</a:t>
            </a:r>
          </a:p>
          <a:p>
            <a:r>
              <a:rPr lang="en-US" sz="4400" dirty="0">
                <a:solidFill>
                  <a:srgbClr val="2F6F84"/>
                </a:solidFill>
                <a:latin typeface="#9Slide03 AmpleSoft Bold" panose="02000000000000000000" pitchFamily="2" charset="0"/>
              </a:rPr>
              <a:t>-BÌNH CHỌN NHÓM ĐỌC HAY NHẤT</a:t>
            </a:r>
            <a:endParaRPr lang="en-US" sz="4400" dirty="0"/>
          </a:p>
        </p:txBody>
      </p:sp>
      <p:pic>
        <p:nvPicPr>
          <p:cNvPr id="6" name="Picture 5">
            <a:extLst>
              <a:ext uri="{FF2B5EF4-FFF2-40B4-BE49-F238E27FC236}">
                <a16:creationId xmlns:a16="http://schemas.microsoft.com/office/drawing/2014/main" id="{3466B705-86CF-4C81-8BE3-C3BB372C97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2206" y="1"/>
            <a:ext cx="6455204" cy="6858000"/>
          </a:xfrm>
          <a:prstGeom prst="rect">
            <a:avLst/>
          </a:prstGeom>
        </p:spPr>
      </p:pic>
    </p:spTree>
    <p:extLst>
      <p:ext uri="{BB962C8B-B14F-4D97-AF65-F5344CB8AC3E}">
        <p14:creationId xmlns:p14="http://schemas.microsoft.com/office/powerpoint/2010/main" val="3425993668"/>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Rectangle: Rounded Corners 1">
            <a:extLst>
              <a:ext uri="{FF2B5EF4-FFF2-40B4-BE49-F238E27FC236}">
                <a16:creationId xmlns:a16="http://schemas.microsoft.com/office/drawing/2014/main" id="{AF52B9B4-E8F7-46E5-AE94-DA90780DB9AC}"/>
              </a:ext>
            </a:extLst>
          </p:cNvPr>
          <p:cNvSpPr/>
          <p:nvPr/>
        </p:nvSpPr>
        <p:spPr>
          <a:xfrm>
            <a:off x="678426" y="314633"/>
            <a:ext cx="6223819" cy="128802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6600" b="1" u="sng" dirty="0">
                <a:solidFill>
                  <a:srgbClr val="FF0000"/>
                </a:solidFill>
                <a:latin typeface="#9Slide03 AmpleSoft Bold" panose="02000000000000000000" pitchFamily="2" charset="0"/>
              </a:rPr>
              <a:t>2.2.Xuất </a:t>
            </a:r>
            <a:r>
              <a:rPr lang="en-US" sz="6600" b="1" u="sng" dirty="0" err="1">
                <a:solidFill>
                  <a:srgbClr val="FF0000"/>
                </a:solidFill>
                <a:latin typeface="#9Slide03 AmpleSoft Bold" panose="02000000000000000000" pitchFamily="2" charset="0"/>
              </a:rPr>
              <a:t>xư</a:t>
            </a:r>
            <a:r>
              <a:rPr lang="en-US" sz="6600" b="1" u="sng" dirty="0">
                <a:solidFill>
                  <a:srgbClr val="FF0000"/>
                </a:solidFill>
                <a:latin typeface="#9Slide03 AmpleSoft Bold" panose="02000000000000000000" pitchFamily="2" charset="0"/>
              </a:rPr>
              <a:t>́</a:t>
            </a:r>
            <a:endParaRPr lang="en-US" sz="6600" b="1" u="sng" dirty="0">
              <a:solidFill>
                <a:schemeClr val="accent6">
                  <a:lumMod val="50000"/>
                </a:schemeClr>
              </a:solidFill>
              <a:latin typeface="#9Slide03 AmpleSoft Bold" panose="02000000000000000000" pitchFamily="2" charset="0"/>
            </a:endParaRPr>
          </a:p>
        </p:txBody>
      </p:sp>
      <p:sp>
        <p:nvSpPr>
          <p:cNvPr id="3" name="TextBox 2">
            <a:extLst>
              <a:ext uri="{FF2B5EF4-FFF2-40B4-BE49-F238E27FC236}">
                <a16:creationId xmlns:a16="http://schemas.microsoft.com/office/drawing/2014/main" id="{CE163AF1-3CC2-4BE4-8BDB-BB25A5BC007B}"/>
              </a:ext>
            </a:extLst>
          </p:cNvPr>
          <p:cNvSpPr txBox="1"/>
          <p:nvPr/>
        </p:nvSpPr>
        <p:spPr>
          <a:xfrm>
            <a:off x="934065" y="2025445"/>
            <a:ext cx="7266038" cy="1754326"/>
          </a:xfrm>
          <a:prstGeom prst="rect">
            <a:avLst/>
          </a:prstGeom>
          <a:noFill/>
        </p:spPr>
        <p:txBody>
          <a:bodyPr wrap="square" rtlCol="0">
            <a:spAutoFit/>
          </a:bodyPr>
          <a:lstStyle/>
          <a:p>
            <a:r>
              <a:rPr lang="en-US" sz="5400" b="1" dirty="0" err="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Trích</a:t>
            </a:r>
            <a:r>
              <a:rPr lang="en-US" sz="5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r>
              <a:rPr lang="en-US" sz="5400" b="1" dirty="0" err="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tư</a:t>
            </a:r>
            <a:r>
              <a:rPr lang="en-US" sz="5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r>
              <a:rPr lang="en-US" sz="5400" b="1" dirty="0" err="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tập</a:t>
            </a:r>
            <a:r>
              <a:rPr lang="en-US" sz="5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r>
              <a:rPr lang="en-US" sz="5400" b="1" dirty="0" err="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tản</a:t>
            </a:r>
            <a:r>
              <a:rPr lang="en-US" sz="5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r>
              <a:rPr lang="en-US" sz="5400" b="1" dirty="0" err="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văn</a:t>
            </a:r>
            <a:r>
              <a:rPr lang="en-US" sz="5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r>
              <a:rPr lang="en-US" sz="5400" b="1" i="1" dirty="0" err="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Tôi</a:t>
            </a:r>
            <a:r>
              <a:rPr lang="en-US" sz="5400" b="1"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r>
              <a:rPr lang="en-US" sz="5400" b="1" i="1" dirty="0" err="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đã</a:t>
            </a:r>
            <a:r>
              <a:rPr lang="en-US" sz="5400" b="1"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r>
              <a:rPr lang="en-US" sz="5400" b="1" i="1" dirty="0" err="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trở</a:t>
            </a:r>
            <a:r>
              <a:rPr lang="en-US" sz="5400" b="1"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r>
              <a:rPr lang="en-US" sz="5400" b="1" i="1" dirty="0" err="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về</a:t>
            </a:r>
            <a:r>
              <a:rPr lang="en-US" sz="5400" b="1"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r>
              <a:rPr lang="en-US" sz="5400" b="1" i="1" dirty="0" err="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trên</a:t>
            </a:r>
            <a:r>
              <a:rPr lang="en-US" sz="5400" b="1"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r>
              <a:rPr lang="en-US" sz="5400" b="1" i="1" dirty="0" err="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núi</a:t>
            </a:r>
            <a:r>
              <a:rPr lang="en-US" sz="5400" b="1"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r>
              <a:rPr lang="en-US" sz="5400" b="1" i="1" dirty="0" err="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cao</a:t>
            </a:r>
            <a:r>
              <a:rPr lang="en-US" sz="5400" b="1"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5400" b="1" dirty="0">
              <a:solidFill>
                <a:srgbClr val="0070C0"/>
              </a:solidFill>
            </a:endParaRPr>
          </a:p>
        </p:txBody>
      </p:sp>
    </p:spTree>
    <p:extLst>
      <p:ext uri="{BB962C8B-B14F-4D97-AF65-F5344CB8AC3E}">
        <p14:creationId xmlns:p14="http://schemas.microsoft.com/office/powerpoint/2010/main" val="4548183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Rectangle: Rounded Corners 1">
            <a:extLst>
              <a:ext uri="{FF2B5EF4-FFF2-40B4-BE49-F238E27FC236}">
                <a16:creationId xmlns:a16="http://schemas.microsoft.com/office/drawing/2014/main" id="{AF52B9B4-E8F7-46E5-AE94-DA90780DB9AC}"/>
              </a:ext>
            </a:extLst>
          </p:cNvPr>
          <p:cNvSpPr/>
          <p:nvPr/>
        </p:nvSpPr>
        <p:spPr>
          <a:xfrm>
            <a:off x="658761" y="663656"/>
            <a:ext cx="9645445" cy="158793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6600" b="1" u="sng" dirty="0">
              <a:solidFill>
                <a:srgbClr val="FF0000"/>
              </a:solidFill>
              <a:latin typeface="#9Slide03 AmpleSoft Bold" panose="02000000000000000000" pitchFamily="2" charset="0"/>
            </a:endParaRPr>
          </a:p>
          <a:p>
            <a:pPr algn="ctr"/>
            <a:r>
              <a:rPr lang="en-US" sz="6600" b="1" u="sng" dirty="0">
                <a:solidFill>
                  <a:srgbClr val="FF0000"/>
                </a:solidFill>
                <a:latin typeface="#9Slide03 AmpleSoft Bold" panose="02000000000000000000" pitchFamily="2" charset="0"/>
              </a:rPr>
              <a:t>2.3.Phương </a:t>
            </a:r>
            <a:r>
              <a:rPr lang="en-US" sz="6600" b="1" u="sng" dirty="0" err="1">
                <a:solidFill>
                  <a:srgbClr val="FF0000"/>
                </a:solidFill>
                <a:latin typeface="#9Slide03 AmpleSoft Bold" panose="02000000000000000000" pitchFamily="2" charset="0"/>
              </a:rPr>
              <a:t>thức</a:t>
            </a:r>
            <a:r>
              <a:rPr lang="en-US" sz="6600" b="1" u="sng" dirty="0">
                <a:solidFill>
                  <a:srgbClr val="FF0000"/>
                </a:solidFill>
                <a:latin typeface="#9Slide03 AmpleSoft Bold" panose="02000000000000000000" pitchFamily="2" charset="0"/>
              </a:rPr>
              <a:t> </a:t>
            </a:r>
            <a:r>
              <a:rPr lang="en-US" sz="6600" b="1" u="sng" dirty="0" err="1">
                <a:solidFill>
                  <a:srgbClr val="FF0000"/>
                </a:solidFill>
                <a:latin typeface="#9Slide03 AmpleSoft Bold" panose="02000000000000000000" pitchFamily="2" charset="0"/>
              </a:rPr>
              <a:t>biểu</a:t>
            </a:r>
            <a:r>
              <a:rPr lang="en-US" sz="6600" b="1" u="sng" dirty="0">
                <a:solidFill>
                  <a:srgbClr val="FF0000"/>
                </a:solidFill>
                <a:latin typeface="#9Slide03 AmpleSoft Bold" panose="02000000000000000000" pitchFamily="2" charset="0"/>
              </a:rPr>
              <a:t> </a:t>
            </a:r>
            <a:r>
              <a:rPr lang="en-US" sz="6600" b="1" u="sng" dirty="0" err="1">
                <a:solidFill>
                  <a:srgbClr val="FF0000"/>
                </a:solidFill>
                <a:latin typeface="#9Slide03 AmpleSoft Bold" panose="02000000000000000000" pitchFamily="2" charset="0"/>
              </a:rPr>
              <a:t>đạt</a:t>
            </a:r>
            <a:endParaRPr lang="en-US" sz="6600" b="1" u="sng" dirty="0">
              <a:solidFill>
                <a:schemeClr val="accent6">
                  <a:lumMod val="50000"/>
                </a:schemeClr>
              </a:solidFill>
              <a:latin typeface="#9Slide03 AmpleSoft Bold" panose="02000000000000000000" pitchFamily="2" charset="0"/>
            </a:endParaRPr>
          </a:p>
          <a:p>
            <a:pPr algn="ctr"/>
            <a:endParaRPr lang="en-US" sz="6600" b="1" u="sng" dirty="0">
              <a:solidFill>
                <a:schemeClr val="accent6">
                  <a:lumMod val="50000"/>
                </a:schemeClr>
              </a:solidFill>
              <a:latin typeface="#9Slide03 AmpleSoft Bold" panose="02000000000000000000" pitchFamily="2" charset="0"/>
            </a:endParaRPr>
          </a:p>
        </p:txBody>
      </p:sp>
      <p:sp>
        <p:nvSpPr>
          <p:cNvPr id="4" name="TextBox 3">
            <a:extLst>
              <a:ext uri="{FF2B5EF4-FFF2-40B4-BE49-F238E27FC236}">
                <a16:creationId xmlns:a16="http://schemas.microsoft.com/office/drawing/2014/main" id="{0BF43E26-96B8-46AF-9C9C-120CD5E83FB6}"/>
              </a:ext>
            </a:extLst>
          </p:cNvPr>
          <p:cNvSpPr txBox="1"/>
          <p:nvPr/>
        </p:nvSpPr>
        <p:spPr>
          <a:xfrm>
            <a:off x="1366684" y="2654710"/>
            <a:ext cx="6007510" cy="1938992"/>
          </a:xfrm>
          <a:prstGeom prst="rect">
            <a:avLst/>
          </a:prstGeom>
          <a:noFill/>
        </p:spPr>
        <p:txBody>
          <a:bodyPr wrap="square" rtlCol="0">
            <a:spAutoFit/>
          </a:bodyPr>
          <a:lstStyle/>
          <a:p>
            <a:r>
              <a:rPr lang="en-US" sz="6000" b="1" dirty="0" err="1">
                <a:solidFill>
                  <a:srgbClr val="0070C0"/>
                </a:solidFill>
              </a:rPr>
              <a:t>Tư</a:t>
            </a:r>
            <a:r>
              <a:rPr lang="en-US" sz="6000" b="1" dirty="0">
                <a:solidFill>
                  <a:srgbClr val="0070C0"/>
                </a:solidFill>
              </a:rPr>
              <a:t>̣ </a:t>
            </a:r>
            <a:r>
              <a:rPr lang="en-US" sz="6000" b="1" dirty="0" err="1">
                <a:solidFill>
                  <a:srgbClr val="0070C0"/>
                </a:solidFill>
              </a:rPr>
              <a:t>sư</a:t>
            </a:r>
            <a:r>
              <a:rPr lang="en-US" sz="6000" b="1" dirty="0">
                <a:solidFill>
                  <a:srgbClr val="0070C0"/>
                </a:solidFill>
              </a:rPr>
              <a:t>̣ </a:t>
            </a:r>
            <a:r>
              <a:rPr lang="en-US" sz="6000" b="1" dirty="0" err="1">
                <a:solidFill>
                  <a:srgbClr val="0070C0"/>
                </a:solidFill>
              </a:rPr>
              <a:t>kết</a:t>
            </a:r>
            <a:r>
              <a:rPr lang="en-US" sz="6000" b="1" dirty="0">
                <a:solidFill>
                  <a:srgbClr val="0070C0"/>
                </a:solidFill>
              </a:rPr>
              <a:t> </a:t>
            </a:r>
            <a:r>
              <a:rPr lang="en-US" sz="6000" b="1" dirty="0" err="1">
                <a:solidFill>
                  <a:srgbClr val="0070C0"/>
                </a:solidFill>
              </a:rPr>
              <a:t>hợp</a:t>
            </a:r>
            <a:r>
              <a:rPr lang="en-US" sz="6000" b="1" dirty="0">
                <a:solidFill>
                  <a:srgbClr val="0070C0"/>
                </a:solidFill>
              </a:rPr>
              <a:t> </a:t>
            </a:r>
            <a:r>
              <a:rPr lang="en-US" sz="6000" b="1" dirty="0" err="1">
                <a:solidFill>
                  <a:srgbClr val="0070C0"/>
                </a:solidFill>
              </a:rPr>
              <a:t>với</a:t>
            </a:r>
            <a:r>
              <a:rPr lang="en-US" sz="6000" b="1" dirty="0">
                <a:solidFill>
                  <a:srgbClr val="0070C0"/>
                </a:solidFill>
              </a:rPr>
              <a:t> </a:t>
            </a:r>
            <a:r>
              <a:rPr lang="en-US" sz="6000" b="1" dirty="0" err="1">
                <a:solidFill>
                  <a:srgbClr val="0070C0"/>
                </a:solidFill>
              </a:rPr>
              <a:t>miêu</a:t>
            </a:r>
            <a:r>
              <a:rPr lang="en-US" sz="6000" b="1" dirty="0">
                <a:solidFill>
                  <a:srgbClr val="0070C0"/>
                </a:solidFill>
              </a:rPr>
              <a:t> tả, </a:t>
            </a:r>
            <a:r>
              <a:rPr lang="en-US" sz="6000" b="1" dirty="0" err="1">
                <a:solidFill>
                  <a:srgbClr val="0070C0"/>
                </a:solidFill>
              </a:rPr>
              <a:t>biểu</a:t>
            </a:r>
            <a:r>
              <a:rPr lang="en-US" sz="6000" b="1" dirty="0">
                <a:solidFill>
                  <a:srgbClr val="0070C0"/>
                </a:solidFill>
              </a:rPr>
              <a:t> </a:t>
            </a:r>
            <a:r>
              <a:rPr lang="en-US" sz="6000" b="1" dirty="0" err="1">
                <a:solidFill>
                  <a:srgbClr val="0070C0"/>
                </a:solidFill>
              </a:rPr>
              <a:t>cảm</a:t>
            </a:r>
            <a:endParaRPr lang="en-US" sz="6000" b="1" dirty="0">
              <a:solidFill>
                <a:srgbClr val="0070C0"/>
              </a:solidFill>
            </a:endParaRPr>
          </a:p>
        </p:txBody>
      </p:sp>
    </p:spTree>
    <p:extLst>
      <p:ext uri="{BB962C8B-B14F-4D97-AF65-F5344CB8AC3E}">
        <p14:creationId xmlns:p14="http://schemas.microsoft.com/office/powerpoint/2010/main" val="14285636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Rectangle: Rounded Corners 1">
            <a:extLst>
              <a:ext uri="{FF2B5EF4-FFF2-40B4-BE49-F238E27FC236}">
                <a16:creationId xmlns:a16="http://schemas.microsoft.com/office/drawing/2014/main" id="{AF52B9B4-E8F7-46E5-AE94-DA90780DB9AC}"/>
              </a:ext>
            </a:extLst>
          </p:cNvPr>
          <p:cNvSpPr/>
          <p:nvPr/>
        </p:nvSpPr>
        <p:spPr>
          <a:xfrm>
            <a:off x="602306" y="2170310"/>
            <a:ext cx="10232842" cy="238923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7200" b="1" u="sng" dirty="0">
                <a:solidFill>
                  <a:schemeClr val="accent6">
                    <a:lumMod val="50000"/>
                  </a:schemeClr>
                </a:solidFill>
                <a:latin typeface="#9Slide03 AmpleSoft Bold" panose="02000000000000000000" pitchFamily="2" charset="0"/>
              </a:rPr>
              <a:t>II.ĐỌC- HIỂU VĂN BẢN: </a:t>
            </a:r>
          </a:p>
        </p:txBody>
      </p:sp>
    </p:spTree>
    <p:extLst>
      <p:ext uri="{BB962C8B-B14F-4D97-AF65-F5344CB8AC3E}">
        <p14:creationId xmlns:p14="http://schemas.microsoft.com/office/powerpoint/2010/main" val="19309718"/>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6" name="文本框 5">
            <a:extLst>
              <a:ext uri="{FF2B5EF4-FFF2-40B4-BE49-F238E27FC236}">
                <a16:creationId xmlns:a16="http://schemas.microsoft.com/office/drawing/2014/main" id="{4439478B-9A3A-476F-BD92-442B0C84C5F4}"/>
              </a:ext>
            </a:extLst>
          </p:cNvPr>
          <p:cNvSpPr txBox="1"/>
          <p:nvPr/>
        </p:nvSpPr>
        <p:spPr>
          <a:xfrm>
            <a:off x="106157" y="975918"/>
            <a:ext cx="12085843" cy="1785104"/>
          </a:xfrm>
          <a:prstGeom prst="rect">
            <a:avLst/>
          </a:prstGeom>
          <a:noFill/>
        </p:spPr>
        <p:txBody>
          <a:bodyPr wrap="square" rtlCol="0">
            <a:spAutoFit/>
          </a:bodyPr>
          <a:lstStyle/>
          <a:p>
            <a:pPr algn="ctr"/>
            <a:r>
              <a:rPr lang="en-US" altLang="zh-CN" sz="6600" spc="600" dirty="0">
                <a:effectLst>
                  <a:glow rad="101600">
                    <a:schemeClr val="accent6">
                      <a:satMod val="175000"/>
                      <a:alpha val="40000"/>
                    </a:schemeClr>
                  </a:glow>
                </a:effectLst>
                <a:latin typeface="叶根友毛笔行书2.0版" panose="02010601030101010101" pitchFamily="2" charset="-122"/>
                <a:ea typeface="叶根友毛笔行书2.0版" panose="02010601030101010101" pitchFamily="2" charset="-122"/>
              </a:rPr>
              <a:t>VÀ TÔI NHỚ KHÓI</a:t>
            </a:r>
          </a:p>
          <a:p>
            <a:pPr algn="r"/>
            <a:r>
              <a:rPr lang="en-US" altLang="zh-CN" sz="4400" spc="600" dirty="0" err="1">
                <a:effectLst>
                  <a:glow rad="101600">
                    <a:schemeClr val="accent6">
                      <a:satMod val="175000"/>
                      <a:alpha val="40000"/>
                    </a:schemeClr>
                  </a:glow>
                </a:effectLst>
                <a:latin typeface="叶根友毛笔行书2.0版" panose="02010601030101010101" pitchFamily="2" charset="-122"/>
                <a:ea typeface="叶根友毛笔行书2.0版" panose="02010601030101010101" pitchFamily="2" charset="-122"/>
              </a:rPr>
              <a:t>Đô</a:t>
            </a:r>
            <a:r>
              <a:rPr lang="en-US" altLang="zh-CN" sz="4400" spc="600" dirty="0">
                <a:effectLst>
                  <a:glow rad="101600">
                    <a:schemeClr val="accent6">
                      <a:satMod val="175000"/>
                      <a:alpha val="40000"/>
                    </a:schemeClr>
                  </a:glow>
                </a:effectLst>
                <a:latin typeface="叶根友毛笔行书2.0版" panose="02010601030101010101" pitchFamily="2" charset="-122"/>
                <a:ea typeface="叶根友毛笔行书2.0版" panose="02010601030101010101" pitchFamily="2" charset="-122"/>
              </a:rPr>
              <a:t>̃ </a:t>
            </a:r>
            <a:r>
              <a:rPr lang="en-US" altLang="zh-CN" sz="4400" spc="600" dirty="0" err="1">
                <a:effectLst>
                  <a:glow rad="101600">
                    <a:schemeClr val="accent6">
                      <a:satMod val="175000"/>
                      <a:alpha val="40000"/>
                    </a:schemeClr>
                  </a:glow>
                </a:effectLst>
                <a:latin typeface="叶根友毛笔行书2.0版" panose="02010601030101010101" pitchFamily="2" charset="-122"/>
                <a:ea typeface="叶根友毛笔行书2.0版" panose="02010601030101010101" pitchFamily="2" charset="-122"/>
              </a:rPr>
              <a:t>Bích</a:t>
            </a:r>
            <a:r>
              <a:rPr lang="en-US" altLang="zh-CN" sz="4400" spc="600" dirty="0">
                <a:effectLst>
                  <a:glow rad="101600">
                    <a:schemeClr val="accent6">
                      <a:satMod val="175000"/>
                      <a:alpha val="40000"/>
                    </a:schemeClr>
                  </a:glow>
                </a:effectLst>
                <a:latin typeface="叶根友毛笔行书2.0版" panose="02010601030101010101" pitchFamily="2" charset="-122"/>
                <a:ea typeface="叶根友毛笔行书2.0版" panose="02010601030101010101" pitchFamily="2" charset="-122"/>
              </a:rPr>
              <a:t> </a:t>
            </a:r>
            <a:r>
              <a:rPr lang="en-US" altLang="zh-CN" sz="4400" spc="600" dirty="0" err="1">
                <a:effectLst>
                  <a:glow rad="101600">
                    <a:schemeClr val="accent6">
                      <a:satMod val="175000"/>
                      <a:alpha val="40000"/>
                    </a:schemeClr>
                  </a:glow>
                </a:effectLst>
                <a:latin typeface="叶根友毛笔行书2.0版" panose="02010601030101010101" pitchFamily="2" charset="-122"/>
                <a:ea typeface="叶根友毛笔行书2.0版" panose="02010601030101010101" pitchFamily="2" charset="-122"/>
              </a:rPr>
              <a:t>Thúy</a:t>
            </a:r>
            <a:endParaRPr lang="zh-CN" altLang="en-US" sz="4400" spc="600" dirty="0">
              <a:effectLst>
                <a:glow rad="101600">
                  <a:schemeClr val="accent6">
                    <a:satMod val="175000"/>
                    <a:alpha val="40000"/>
                  </a:schemeClr>
                </a:glow>
              </a:effectLst>
              <a:latin typeface="叶根友毛笔行书2.0版" panose="02010601030101010101" pitchFamily="2" charset="-122"/>
              <a:ea typeface="叶根友毛笔行书2.0版" panose="02010601030101010101" pitchFamily="2" charset="-122"/>
            </a:endParaRPr>
          </a:p>
        </p:txBody>
      </p:sp>
      <p:sp>
        <p:nvSpPr>
          <p:cNvPr id="2" name="TextBox 1">
            <a:extLst>
              <a:ext uri="{FF2B5EF4-FFF2-40B4-BE49-F238E27FC236}">
                <a16:creationId xmlns:a16="http://schemas.microsoft.com/office/drawing/2014/main" id="{B7B26A62-075D-4719-B1C9-A2643AC5C634}"/>
              </a:ext>
            </a:extLst>
          </p:cNvPr>
          <p:cNvSpPr txBox="1"/>
          <p:nvPr/>
        </p:nvSpPr>
        <p:spPr>
          <a:xfrm>
            <a:off x="550606" y="206477"/>
            <a:ext cx="3569110" cy="769441"/>
          </a:xfrm>
          <a:prstGeom prst="rect">
            <a:avLst/>
          </a:prstGeom>
          <a:noFill/>
        </p:spPr>
        <p:txBody>
          <a:bodyPr wrap="square" rtlCol="0">
            <a:spAutoFit/>
          </a:bodyPr>
          <a:lstStyle/>
          <a:p>
            <a:r>
              <a:rPr lang="en-US" sz="4400" dirty="0" err="1">
                <a:latin typeface="#9Slide03 AmpleSoft Bold" panose="02000000000000000000" pitchFamily="2" charset="0"/>
              </a:rPr>
              <a:t>Tiết</a:t>
            </a:r>
            <a:r>
              <a:rPr lang="en-US" sz="4400" dirty="0">
                <a:latin typeface="#9Slide03 AmpleSoft Bold" panose="02000000000000000000" pitchFamily="2" charset="0"/>
              </a:rPr>
              <a:t>: </a:t>
            </a:r>
          </a:p>
        </p:txBody>
      </p:sp>
      <p:pic>
        <p:nvPicPr>
          <p:cNvPr id="4" name="Picture 3">
            <a:extLst>
              <a:ext uri="{FF2B5EF4-FFF2-40B4-BE49-F238E27FC236}">
                <a16:creationId xmlns:a16="http://schemas.microsoft.com/office/drawing/2014/main" id="{3D2E72C9-67FC-4047-8AC4-6DA2740A71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158" y="2177825"/>
            <a:ext cx="6884578" cy="4680175"/>
          </a:xfrm>
          <a:prstGeom prst="rect">
            <a:avLst/>
          </a:prstGeom>
        </p:spPr>
      </p:pic>
      <p:pic>
        <p:nvPicPr>
          <p:cNvPr id="10" name="图片 4">
            <a:extLst>
              <a:ext uri="{FF2B5EF4-FFF2-40B4-BE49-F238E27FC236}">
                <a16:creationId xmlns:a16="http://schemas.microsoft.com/office/drawing/2014/main" id="{B9AD0D96-8A14-40BD-8F43-CEA1AB6667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40594">
            <a:off x="7165841" y="3027349"/>
            <a:ext cx="2707579" cy="1866964"/>
          </a:xfrm>
          <a:prstGeom prst="rect">
            <a:avLst/>
          </a:prstGeom>
        </p:spPr>
      </p:pic>
    </p:spTree>
    <p:extLst>
      <p:ext uri="{BB962C8B-B14F-4D97-AF65-F5344CB8AC3E}">
        <p14:creationId xmlns:p14="http://schemas.microsoft.com/office/powerpoint/2010/main" val="1745578566"/>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Rectangle: Rounded Corners 1">
            <a:extLst>
              <a:ext uri="{FF2B5EF4-FFF2-40B4-BE49-F238E27FC236}">
                <a16:creationId xmlns:a16="http://schemas.microsoft.com/office/drawing/2014/main" id="{FF36268C-2C6B-4F31-BD23-19E8A8010213}"/>
              </a:ext>
            </a:extLst>
          </p:cNvPr>
          <p:cNvSpPr/>
          <p:nvPr/>
        </p:nvSpPr>
        <p:spPr>
          <a:xfrm>
            <a:off x="894736" y="314632"/>
            <a:ext cx="9832258" cy="120936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4000" u="sng" dirty="0">
                <a:solidFill>
                  <a:srgbClr val="FF0000"/>
                </a:solidFill>
                <a:latin typeface="#9Slide03 AmpleSoft Bold" panose="02000000000000000000" pitchFamily="2" charset="0"/>
              </a:rPr>
              <a:t>II. ĐỌC-HIỂU VĂN BẢN</a:t>
            </a:r>
          </a:p>
        </p:txBody>
      </p:sp>
      <p:sp>
        <p:nvSpPr>
          <p:cNvPr id="3" name="Rectangle: Rounded Corners 2">
            <a:extLst>
              <a:ext uri="{FF2B5EF4-FFF2-40B4-BE49-F238E27FC236}">
                <a16:creationId xmlns:a16="http://schemas.microsoft.com/office/drawing/2014/main" id="{E1F30908-BF1D-4246-830C-33CCA28AF191}"/>
              </a:ext>
            </a:extLst>
          </p:cNvPr>
          <p:cNvSpPr/>
          <p:nvPr/>
        </p:nvSpPr>
        <p:spPr>
          <a:xfrm>
            <a:off x="1170039" y="1722917"/>
            <a:ext cx="8613058" cy="1258529"/>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2800" u="sng" dirty="0">
                <a:solidFill>
                  <a:srgbClr val="FF9900"/>
                </a:solidFill>
                <a:latin typeface="#9Slide03 AmpleSoft Bold" panose="02000000000000000000" pitchFamily="2" charset="0"/>
              </a:rPr>
              <a:t>II.1. KÝ ỨC CỦA NHÂN VẬT TÔI VỀ NGỌN KHÓI BẾP</a:t>
            </a:r>
            <a:endParaRPr lang="en-US" sz="2800" dirty="0">
              <a:solidFill>
                <a:srgbClr val="FF9900"/>
              </a:solidFill>
            </a:endParaRPr>
          </a:p>
        </p:txBody>
      </p:sp>
      <p:sp>
        <p:nvSpPr>
          <p:cNvPr id="4" name="Cloud 3">
            <a:extLst>
              <a:ext uri="{FF2B5EF4-FFF2-40B4-BE49-F238E27FC236}">
                <a16:creationId xmlns:a16="http://schemas.microsoft.com/office/drawing/2014/main" id="{4F3E78B2-F9DF-4228-967D-B4182F62CC89}"/>
              </a:ext>
            </a:extLst>
          </p:cNvPr>
          <p:cNvSpPr/>
          <p:nvPr/>
        </p:nvSpPr>
        <p:spPr>
          <a:xfrm>
            <a:off x="668594" y="3067665"/>
            <a:ext cx="7983793" cy="3790335"/>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94E9B4C8-D216-4FE4-8C50-BAD426E40A9E}"/>
              </a:ext>
            </a:extLst>
          </p:cNvPr>
          <p:cNvSpPr txBox="1"/>
          <p:nvPr/>
        </p:nvSpPr>
        <p:spPr>
          <a:xfrm>
            <a:off x="1919835" y="3657600"/>
            <a:ext cx="6014797" cy="2400657"/>
          </a:xfrm>
          <a:prstGeom prst="rect">
            <a:avLst/>
          </a:prstGeom>
          <a:noFill/>
        </p:spPr>
        <p:txBody>
          <a:bodyPr wrap="square" rtlCol="0">
            <a:spAutoFit/>
          </a:bodyPr>
          <a:lstStyle/>
          <a:p>
            <a:pPr algn="ctr"/>
            <a:r>
              <a:rPr lang="en-US" sz="4400" u="sng" dirty="0">
                <a:solidFill>
                  <a:srgbClr val="F31CFE"/>
                </a:solidFill>
                <a:latin typeface="#9Slide03 AmpleSoft Bold" panose="02000000000000000000" pitchFamily="2" charset="0"/>
              </a:rPr>
              <a:t>HS LÀM VIỆC NHÓM </a:t>
            </a:r>
          </a:p>
          <a:p>
            <a:pPr algn="ctr"/>
            <a:r>
              <a:rPr lang="en-US" sz="4400" dirty="0">
                <a:solidFill>
                  <a:srgbClr val="2F6F84"/>
                </a:solidFill>
                <a:latin typeface="#9Slide03 AmpleSoft Bold" panose="02000000000000000000" pitchFamily="2" charset="0"/>
              </a:rPr>
              <a:t>HOÀN THÀNH PHIẾU HỌC TẬP SAU(20P)</a:t>
            </a:r>
          </a:p>
          <a:p>
            <a:endParaRPr lang="en-US" dirty="0"/>
          </a:p>
        </p:txBody>
      </p:sp>
    </p:spTree>
    <p:extLst>
      <p:ext uri="{BB962C8B-B14F-4D97-AF65-F5344CB8AC3E}">
        <p14:creationId xmlns:p14="http://schemas.microsoft.com/office/powerpoint/2010/main" val="18916598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057BDCC-05D0-4E3F-B6CA-F567532B3383}"/>
              </a:ext>
            </a:extLst>
          </p:cNvPr>
          <p:cNvGraphicFramePr>
            <a:graphicFrameLocks noGrp="1"/>
          </p:cNvGraphicFramePr>
          <p:nvPr>
            <p:extLst>
              <p:ext uri="{D42A27DB-BD31-4B8C-83A1-F6EECF244321}">
                <p14:modId xmlns:p14="http://schemas.microsoft.com/office/powerpoint/2010/main" val="3810902563"/>
              </p:ext>
            </p:extLst>
          </p:nvPr>
        </p:nvGraphicFramePr>
        <p:xfrm>
          <a:off x="0" y="816078"/>
          <a:ext cx="12192002" cy="5958350"/>
        </p:xfrm>
        <a:graphic>
          <a:graphicData uri="http://schemas.openxmlformats.org/drawingml/2006/table">
            <a:tbl>
              <a:tblPr firstRow="1" firstCol="1" bandRow="1">
                <a:tableStyleId>{5C22544A-7EE6-4342-B048-85BDC9FD1C3A}</a:tableStyleId>
              </a:tblPr>
              <a:tblGrid>
                <a:gridCol w="2701052">
                  <a:extLst>
                    <a:ext uri="{9D8B030D-6E8A-4147-A177-3AD203B41FA5}">
                      <a16:colId xmlns:a16="http://schemas.microsoft.com/office/drawing/2014/main" val="2415111426"/>
                    </a:ext>
                  </a:extLst>
                </a:gridCol>
                <a:gridCol w="3163650">
                  <a:extLst>
                    <a:ext uri="{9D8B030D-6E8A-4147-A177-3AD203B41FA5}">
                      <a16:colId xmlns:a16="http://schemas.microsoft.com/office/drawing/2014/main" val="2698306666"/>
                    </a:ext>
                  </a:extLst>
                </a:gridCol>
                <a:gridCol w="3163650">
                  <a:extLst>
                    <a:ext uri="{9D8B030D-6E8A-4147-A177-3AD203B41FA5}">
                      <a16:colId xmlns:a16="http://schemas.microsoft.com/office/drawing/2014/main" val="2985696236"/>
                    </a:ext>
                  </a:extLst>
                </a:gridCol>
                <a:gridCol w="3163650">
                  <a:extLst>
                    <a:ext uri="{9D8B030D-6E8A-4147-A177-3AD203B41FA5}">
                      <a16:colId xmlns:a16="http://schemas.microsoft.com/office/drawing/2014/main" val="473811651"/>
                    </a:ext>
                  </a:extLst>
                </a:gridCol>
              </a:tblGrid>
              <a:tr h="1502077">
                <a:tc>
                  <a:txBody>
                    <a:bodyPr/>
                    <a:lstStyle/>
                    <a:p>
                      <a:pPr marL="0" marR="0" algn="ctr">
                        <a:lnSpc>
                          <a:spcPct val="107000"/>
                        </a:lnSpc>
                        <a:spcBef>
                          <a:spcPts val="1200"/>
                        </a:spcBef>
                        <a:spcAft>
                          <a:spcPts val="0"/>
                        </a:spcAft>
                      </a:pPr>
                      <a:r>
                        <a:rPr lang="en-US" sz="2400" dirty="0" err="1">
                          <a:effectLst/>
                        </a:rPr>
                        <a:t>Khói</a:t>
                      </a:r>
                      <a:r>
                        <a:rPr lang="en-US" sz="2400" dirty="0">
                          <a:effectLst/>
                        </a:rPr>
                        <a:t> </a:t>
                      </a:r>
                      <a:r>
                        <a:rPr lang="en-US" sz="2400" dirty="0" err="1">
                          <a:effectLst/>
                        </a:rPr>
                        <a:t>được</a:t>
                      </a:r>
                      <a:r>
                        <a:rPr lang="en-US" sz="2400" dirty="0">
                          <a:effectLst/>
                        </a:rPr>
                        <a:t> </a:t>
                      </a:r>
                      <a:r>
                        <a:rPr lang="en-US" sz="2400" dirty="0" err="1">
                          <a:effectLst/>
                        </a:rPr>
                        <a:t>miêu</a:t>
                      </a:r>
                      <a:r>
                        <a:rPr lang="en-US" sz="2400" dirty="0">
                          <a:effectLst/>
                        </a:rPr>
                        <a:t> </a:t>
                      </a:r>
                      <a:r>
                        <a:rPr lang="en-US" sz="2400" dirty="0" err="1">
                          <a:effectLst/>
                        </a:rPr>
                        <a:t>tả</a:t>
                      </a:r>
                      <a:r>
                        <a:rPr lang="en-US" sz="2400" dirty="0">
                          <a:effectLst/>
                        </a:rPr>
                        <a:t> </a:t>
                      </a:r>
                      <a:r>
                        <a:rPr lang="en-US" sz="2400" dirty="0" err="1">
                          <a:effectLst/>
                        </a:rPr>
                        <a:t>bằng</a:t>
                      </a:r>
                      <a:r>
                        <a:rPr lang="en-US" sz="2400" dirty="0">
                          <a:effectLst/>
                        </a:rPr>
                        <a:t> </a:t>
                      </a:r>
                      <a:r>
                        <a:rPr lang="en-US" sz="2400" dirty="0" err="1">
                          <a:effectLst/>
                        </a:rPr>
                        <a:t>các</a:t>
                      </a:r>
                      <a:r>
                        <a:rPr lang="en-US" sz="2400" dirty="0">
                          <a:effectLst/>
                        </a:rPr>
                        <a:t> </a:t>
                      </a:r>
                      <a:r>
                        <a:rPr lang="en-US" sz="2400" dirty="0" err="1">
                          <a:effectLst/>
                        </a:rPr>
                        <a:t>giác</a:t>
                      </a:r>
                      <a:r>
                        <a:rPr lang="en-US" sz="2400" dirty="0">
                          <a:effectLst/>
                        </a:rPr>
                        <a:t> </a:t>
                      </a:r>
                      <a:r>
                        <a:rPr lang="en-US" sz="2400" dirty="0" err="1">
                          <a:effectLst/>
                        </a:rPr>
                        <a:t>quan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marL="0" marR="0" algn="ctr">
                        <a:lnSpc>
                          <a:spcPct val="107000"/>
                        </a:lnSpc>
                        <a:spcBef>
                          <a:spcPts val="1200"/>
                        </a:spcBef>
                        <a:spcAft>
                          <a:spcPts val="0"/>
                        </a:spcAft>
                      </a:pPr>
                      <a:r>
                        <a:rPr lang="en-US" sz="2400" dirty="0" err="1">
                          <a:effectLst/>
                        </a:rPr>
                        <a:t>Dẫn</a:t>
                      </a:r>
                      <a:r>
                        <a:rPr lang="en-US" sz="2400" dirty="0">
                          <a:effectLst/>
                        </a:rPr>
                        <a:t> </a:t>
                      </a:r>
                      <a:r>
                        <a:rPr lang="en-US" sz="2400" dirty="0" err="1">
                          <a:effectLst/>
                        </a:rPr>
                        <a:t>chứng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marL="0" marR="0" algn="ctr">
                        <a:lnSpc>
                          <a:spcPct val="107000"/>
                        </a:lnSpc>
                        <a:spcBef>
                          <a:spcPts val="1200"/>
                        </a:spcBef>
                        <a:spcAft>
                          <a:spcPts val="0"/>
                        </a:spcAft>
                      </a:pPr>
                      <a:r>
                        <a:rPr lang="en-US" sz="2800" dirty="0" err="1">
                          <a:effectLst/>
                        </a:rPr>
                        <a:t>Nhận</a:t>
                      </a:r>
                      <a:r>
                        <a:rPr lang="en-US" sz="2800" dirty="0">
                          <a:effectLst/>
                        </a:rPr>
                        <a:t> </a:t>
                      </a:r>
                      <a:r>
                        <a:rPr lang="en-US" sz="2800" dirty="0" err="1">
                          <a:effectLst/>
                        </a:rPr>
                        <a:t>xét</a:t>
                      </a:r>
                      <a:r>
                        <a:rPr lang="en-US" sz="2800" dirty="0">
                          <a:effectLst/>
                        </a:rPr>
                        <a:t> </a:t>
                      </a:r>
                      <a:r>
                        <a:rPr lang="en-US" sz="2800" dirty="0" err="1">
                          <a:effectLst/>
                        </a:rPr>
                        <a:t>về</a:t>
                      </a:r>
                      <a:r>
                        <a:rPr lang="en-US" sz="2800" dirty="0">
                          <a:effectLst/>
                        </a:rPr>
                        <a:t> </a:t>
                      </a:r>
                      <a:r>
                        <a:rPr lang="en-US" sz="2800" dirty="0" err="1">
                          <a:effectLst/>
                        </a:rPr>
                        <a:t>hình</a:t>
                      </a:r>
                      <a:r>
                        <a:rPr lang="en-US" sz="2800" dirty="0">
                          <a:effectLst/>
                        </a:rPr>
                        <a:t> </a:t>
                      </a:r>
                      <a:r>
                        <a:rPr lang="en-US" sz="2800" dirty="0" err="1">
                          <a:effectLst/>
                        </a:rPr>
                        <a:t>ảnh</a:t>
                      </a:r>
                      <a:r>
                        <a:rPr lang="en-US" sz="2800" dirty="0">
                          <a:effectLst/>
                        </a:rPr>
                        <a:t> </a:t>
                      </a:r>
                      <a:r>
                        <a:rPr lang="en-US" sz="2800" dirty="0" err="1">
                          <a:effectLst/>
                        </a:rPr>
                        <a:t>khói</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marL="0" marR="0" algn="ctr">
                        <a:lnSpc>
                          <a:spcPct val="107000"/>
                        </a:lnSpc>
                        <a:spcBef>
                          <a:spcPts val="1200"/>
                        </a:spcBef>
                        <a:spcAft>
                          <a:spcPts val="0"/>
                        </a:spcAft>
                      </a:pPr>
                      <a:r>
                        <a:rPr lang="en-US" sz="2800" dirty="0">
                          <a:effectLst/>
                        </a:rPr>
                        <a:t>Ý </a:t>
                      </a:r>
                      <a:r>
                        <a:rPr lang="en-US" sz="2800" dirty="0" err="1">
                          <a:effectLst/>
                        </a:rPr>
                        <a:t>nghĩa</a:t>
                      </a:r>
                      <a:r>
                        <a:rPr lang="en-US" sz="2800" dirty="0">
                          <a:effectLst/>
                        </a:rPr>
                        <a:t> </a:t>
                      </a:r>
                      <a:r>
                        <a:rPr lang="en-US" sz="2800" dirty="0" err="1">
                          <a:effectLst/>
                        </a:rPr>
                        <a:t>của</a:t>
                      </a:r>
                      <a:r>
                        <a:rPr lang="en-US" sz="2800" dirty="0">
                          <a:effectLst/>
                        </a:rPr>
                        <a:t> </a:t>
                      </a:r>
                      <a:r>
                        <a:rPr lang="en-US" sz="2800" dirty="0" err="1">
                          <a:effectLst/>
                        </a:rPr>
                        <a:t>quê</a:t>
                      </a:r>
                      <a:r>
                        <a:rPr lang="en-US" sz="2800" dirty="0">
                          <a:effectLst/>
                        </a:rPr>
                        <a:t> </a:t>
                      </a:r>
                      <a:r>
                        <a:rPr lang="en-US" sz="2800" dirty="0" err="1">
                          <a:effectLst/>
                        </a:rPr>
                        <a:t>hương</a:t>
                      </a:r>
                      <a:r>
                        <a:rPr lang="en-US" sz="2800" dirty="0">
                          <a:effectLst/>
                        </a:rPr>
                        <a:t> </a:t>
                      </a:r>
                      <a:r>
                        <a:rPr lang="en-US" sz="2800" dirty="0" err="1">
                          <a:effectLst/>
                        </a:rPr>
                        <a:t>với</a:t>
                      </a:r>
                      <a:r>
                        <a:rPr lang="en-US" sz="2800" dirty="0">
                          <a:effectLst/>
                        </a:rPr>
                        <a:t> </a:t>
                      </a:r>
                      <a:r>
                        <a:rPr lang="en-US" sz="2800" dirty="0" err="1">
                          <a:effectLst/>
                        </a:rPr>
                        <a:t>tác</a:t>
                      </a:r>
                      <a:r>
                        <a:rPr lang="en-US" sz="2800" dirty="0">
                          <a:effectLst/>
                        </a:rPr>
                        <a:t> </a:t>
                      </a:r>
                      <a:r>
                        <a:rPr lang="en-US" sz="2800" dirty="0" err="1">
                          <a:effectLst/>
                        </a:rPr>
                        <a:t>giả</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1831784026"/>
                  </a:ext>
                </a:extLst>
              </a:tr>
              <a:tr h="873294">
                <a:tc>
                  <a:txBody>
                    <a:bodyPr/>
                    <a:lstStyle/>
                    <a:p>
                      <a:pPr marL="0" marR="0">
                        <a:lnSpc>
                          <a:spcPct val="107000"/>
                        </a:lnSpc>
                        <a:spcBef>
                          <a:spcPts val="1200"/>
                        </a:spcBef>
                        <a:spcAft>
                          <a:spcPts val="0"/>
                        </a:spcAft>
                      </a:pPr>
                      <a:r>
                        <a:rPr lang="en-US" sz="2400" dirty="0" err="1">
                          <a:effectLst/>
                        </a:rPr>
                        <a:t>Thị</a:t>
                      </a:r>
                      <a:r>
                        <a:rPr lang="en-US" sz="2400" dirty="0">
                          <a:effectLst/>
                        </a:rPr>
                        <a:t> </a:t>
                      </a:r>
                      <a:r>
                        <a:rPr lang="en-US" sz="2400" dirty="0" err="1">
                          <a:effectLst/>
                        </a:rPr>
                        <a:t>giác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marL="0" marR="0">
                        <a:lnSpc>
                          <a:spcPct val="107000"/>
                        </a:lnSpc>
                        <a:spcBef>
                          <a:spcPts val="1200"/>
                        </a:spcBef>
                        <a:spcAft>
                          <a:spcPts val="0"/>
                        </a:spcAft>
                      </a:pPr>
                      <a:r>
                        <a:rPr lang="en-US" sz="24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rowSpan="4">
                  <a:txBody>
                    <a:bodyPr/>
                    <a:lstStyle/>
                    <a:p>
                      <a:pPr marL="0" marR="0">
                        <a:lnSpc>
                          <a:spcPct val="107000"/>
                        </a:lnSpc>
                        <a:spcBef>
                          <a:spcPts val="1200"/>
                        </a:spcBef>
                        <a:spcAft>
                          <a:spcPts val="0"/>
                        </a:spcAft>
                      </a:pPr>
                      <a:r>
                        <a:rPr lang="en-US" sz="14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rowSpan="4">
                  <a:txBody>
                    <a:bodyPr/>
                    <a:lstStyle/>
                    <a:p>
                      <a:pPr marL="0" marR="0">
                        <a:lnSpc>
                          <a:spcPct val="107000"/>
                        </a:lnSpc>
                        <a:spcBef>
                          <a:spcPts val="1200"/>
                        </a:spcBef>
                        <a:spcAft>
                          <a:spcPts val="0"/>
                        </a:spcAft>
                      </a:pPr>
                      <a:r>
                        <a:rPr lang="en-US" sz="14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3053340606"/>
                  </a:ext>
                </a:extLst>
              </a:tr>
              <a:tr h="873294">
                <a:tc>
                  <a:txBody>
                    <a:bodyPr/>
                    <a:lstStyle/>
                    <a:p>
                      <a:pPr marL="0" marR="0">
                        <a:lnSpc>
                          <a:spcPct val="107000"/>
                        </a:lnSpc>
                        <a:spcBef>
                          <a:spcPts val="1200"/>
                        </a:spcBef>
                        <a:spcAft>
                          <a:spcPts val="0"/>
                        </a:spcAft>
                      </a:pPr>
                      <a:r>
                        <a:rPr lang="en-US" sz="2400">
                          <a:effectLst/>
                        </a:rPr>
                        <a:t>Thính giác</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marL="0" marR="0">
                        <a:lnSpc>
                          <a:spcPct val="107000"/>
                        </a:lnSpc>
                        <a:spcBef>
                          <a:spcPts val="1200"/>
                        </a:spcBef>
                        <a:spcAft>
                          <a:spcPts val="0"/>
                        </a:spcAft>
                      </a:pPr>
                      <a:r>
                        <a:rPr lang="en-US" sz="24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710625535"/>
                  </a:ext>
                </a:extLst>
              </a:tr>
              <a:tr h="1836391">
                <a:tc>
                  <a:txBody>
                    <a:bodyPr/>
                    <a:lstStyle/>
                    <a:p>
                      <a:pPr marL="0" marR="0">
                        <a:lnSpc>
                          <a:spcPct val="107000"/>
                        </a:lnSpc>
                        <a:spcBef>
                          <a:spcPts val="1200"/>
                        </a:spcBef>
                        <a:spcAft>
                          <a:spcPts val="0"/>
                        </a:spcAft>
                      </a:pPr>
                      <a:r>
                        <a:rPr lang="en-US" sz="2400">
                          <a:effectLst/>
                        </a:rPr>
                        <a:t>Khứu giác</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marL="0" marR="0">
                        <a:lnSpc>
                          <a:spcPct val="107000"/>
                        </a:lnSpc>
                        <a:spcBef>
                          <a:spcPts val="1200"/>
                        </a:spcBef>
                        <a:spcAft>
                          <a:spcPts val="0"/>
                        </a:spcAft>
                      </a:pPr>
                      <a:r>
                        <a:rPr lang="en-US" sz="2400" dirty="0">
                          <a:effectLst/>
                        </a:rPr>
                        <a:t> </a:t>
                      </a:r>
                      <a:endParaRPr lang="en-US" sz="1800" dirty="0">
                        <a:effectLst/>
                      </a:endParaRPr>
                    </a:p>
                    <a:p>
                      <a:pPr marL="0" marR="0">
                        <a:lnSpc>
                          <a:spcPct val="107000"/>
                        </a:lnSpc>
                        <a:spcBef>
                          <a:spcPts val="1200"/>
                        </a:spcBef>
                        <a:spcAft>
                          <a:spcPts val="0"/>
                        </a:spcAft>
                      </a:pPr>
                      <a:r>
                        <a:rPr lang="en-US" sz="24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201320516"/>
                  </a:ext>
                </a:extLst>
              </a:tr>
              <a:tr h="873294">
                <a:tc>
                  <a:txBody>
                    <a:bodyPr/>
                    <a:lstStyle/>
                    <a:p>
                      <a:pPr marL="0" marR="0">
                        <a:lnSpc>
                          <a:spcPct val="107000"/>
                        </a:lnSpc>
                        <a:spcBef>
                          <a:spcPts val="1200"/>
                        </a:spcBef>
                        <a:spcAft>
                          <a:spcPts val="0"/>
                        </a:spcAft>
                      </a:pPr>
                      <a:r>
                        <a:rPr lang="en-US" sz="2400">
                          <a:effectLst/>
                        </a:rPr>
                        <a:t>Cảm giác</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marL="0" marR="0">
                        <a:lnSpc>
                          <a:spcPct val="107000"/>
                        </a:lnSpc>
                        <a:spcBef>
                          <a:spcPts val="1200"/>
                        </a:spcBef>
                        <a:spcAft>
                          <a:spcPts val="0"/>
                        </a:spcAft>
                      </a:pPr>
                      <a:r>
                        <a:rPr lang="en-US" sz="24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957874041"/>
                  </a:ext>
                </a:extLst>
              </a:tr>
            </a:tbl>
          </a:graphicData>
        </a:graphic>
      </p:graphicFrame>
      <p:sp>
        <p:nvSpPr>
          <p:cNvPr id="3" name="Rectangle 1">
            <a:extLst>
              <a:ext uri="{FF2B5EF4-FFF2-40B4-BE49-F238E27FC236}">
                <a16:creationId xmlns:a16="http://schemas.microsoft.com/office/drawing/2014/main" id="{A40C6BED-4CBB-4AB1-815C-DE73E147C6D2}"/>
              </a:ext>
            </a:extLst>
          </p:cNvPr>
          <p:cNvSpPr>
            <a:spLocks noChangeArrowheads="1"/>
          </p:cNvSpPr>
          <p:nvPr/>
        </p:nvSpPr>
        <p:spPr bwMode="auto">
          <a:xfrm>
            <a:off x="462116" y="185980"/>
            <a:ext cx="11277601"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err="1">
                <a:ln>
                  <a:noFill/>
                </a:ln>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Tên</a:t>
            </a:r>
            <a:r>
              <a:rPr kumimoji="0" lang="en-US" altLang="en-US" sz="3600" b="1" i="0" u="none" strike="noStrike" cap="none" normalizeH="0" baseline="0" dirty="0">
                <a:ln>
                  <a:noFill/>
                </a:ln>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nhóm</a:t>
            </a:r>
            <a:r>
              <a:rPr kumimoji="0" lang="en-US" altLang="en-US" sz="3600" b="1" i="0" u="none" strike="noStrike" cap="none" normalizeH="0" baseline="0" dirty="0">
                <a:ln>
                  <a:noFill/>
                </a:ln>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kumimoji="0" lang="en-US" altLang="en-US" sz="1600" b="0" i="0" u="none" strike="noStrike" cap="none" normalizeH="0" baseline="0" dirty="0">
              <a:ln>
                <a:noFill/>
              </a:ln>
              <a:solidFill>
                <a:srgbClr val="FF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28305821"/>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057BDCC-05D0-4E3F-B6CA-F567532B3383}"/>
              </a:ext>
            </a:extLst>
          </p:cNvPr>
          <p:cNvGraphicFramePr>
            <a:graphicFrameLocks noGrp="1"/>
          </p:cNvGraphicFramePr>
          <p:nvPr>
            <p:extLst>
              <p:ext uri="{D42A27DB-BD31-4B8C-83A1-F6EECF244321}">
                <p14:modId xmlns:p14="http://schemas.microsoft.com/office/powerpoint/2010/main" val="2395347897"/>
              </p:ext>
            </p:extLst>
          </p:nvPr>
        </p:nvGraphicFramePr>
        <p:xfrm>
          <a:off x="0" y="668595"/>
          <a:ext cx="12192000" cy="6327710"/>
        </p:xfrm>
        <a:graphic>
          <a:graphicData uri="http://schemas.openxmlformats.org/drawingml/2006/table">
            <a:tbl>
              <a:tblPr firstRow="1" firstCol="1" bandRow="1">
                <a:tableStyleId>{5C22544A-7EE6-4342-B048-85BDC9FD1C3A}</a:tableStyleId>
              </a:tblPr>
              <a:tblGrid>
                <a:gridCol w="2009020">
                  <a:extLst>
                    <a:ext uri="{9D8B030D-6E8A-4147-A177-3AD203B41FA5}">
                      <a16:colId xmlns:a16="http://schemas.microsoft.com/office/drawing/2014/main" val="2415111426"/>
                    </a:ext>
                  </a:extLst>
                </a:gridCol>
                <a:gridCol w="6024925">
                  <a:extLst>
                    <a:ext uri="{9D8B030D-6E8A-4147-A177-3AD203B41FA5}">
                      <a16:colId xmlns:a16="http://schemas.microsoft.com/office/drawing/2014/main" val="2698306666"/>
                    </a:ext>
                  </a:extLst>
                </a:gridCol>
                <a:gridCol w="1991151">
                  <a:extLst>
                    <a:ext uri="{9D8B030D-6E8A-4147-A177-3AD203B41FA5}">
                      <a16:colId xmlns:a16="http://schemas.microsoft.com/office/drawing/2014/main" val="2985696236"/>
                    </a:ext>
                  </a:extLst>
                </a:gridCol>
                <a:gridCol w="2166904">
                  <a:extLst>
                    <a:ext uri="{9D8B030D-6E8A-4147-A177-3AD203B41FA5}">
                      <a16:colId xmlns:a16="http://schemas.microsoft.com/office/drawing/2014/main" val="473811651"/>
                    </a:ext>
                  </a:extLst>
                </a:gridCol>
              </a:tblGrid>
              <a:tr h="1547598">
                <a:tc>
                  <a:txBody>
                    <a:bodyPr/>
                    <a:lstStyle/>
                    <a:p>
                      <a:pPr marL="0" marR="0" algn="ctr">
                        <a:lnSpc>
                          <a:spcPct val="107000"/>
                        </a:lnSpc>
                        <a:spcBef>
                          <a:spcPts val="1200"/>
                        </a:spcBef>
                        <a:spcAft>
                          <a:spcPts val="0"/>
                        </a:spcAft>
                      </a:pPr>
                      <a:r>
                        <a:rPr lang="en-US" sz="2400" dirty="0" err="1">
                          <a:effectLst/>
                        </a:rPr>
                        <a:t>Khói</a:t>
                      </a:r>
                      <a:r>
                        <a:rPr lang="en-US" sz="2400" dirty="0">
                          <a:effectLst/>
                        </a:rPr>
                        <a:t> </a:t>
                      </a:r>
                      <a:r>
                        <a:rPr lang="en-US" sz="2400" dirty="0" err="1">
                          <a:effectLst/>
                        </a:rPr>
                        <a:t>được</a:t>
                      </a:r>
                      <a:r>
                        <a:rPr lang="en-US" sz="2400" dirty="0">
                          <a:effectLst/>
                        </a:rPr>
                        <a:t> </a:t>
                      </a:r>
                      <a:r>
                        <a:rPr lang="en-US" sz="2400" dirty="0" err="1">
                          <a:effectLst/>
                        </a:rPr>
                        <a:t>miêu</a:t>
                      </a:r>
                      <a:r>
                        <a:rPr lang="en-US" sz="2400" dirty="0">
                          <a:effectLst/>
                        </a:rPr>
                        <a:t> </a:t>
                      </a:r>
                      <a:r>
                        <a:rPr lang="en-US" sz="2400" dirty="0" err="1">
                          <a:effectLst/>
                        </a:rPr>
                        <a:t>tả</a:t>
                      </a:r>
                      <a:r>
                        <a:rPr lang="en-US" sz="2400" dirty="0">
                          <a:effectLst/>
                        </a:rPr>
                        <a:t> </a:t>
                      </a:r>
                      <a:r>
                        <a:rPr lang="en-US" sz="2400" dirty="0" err="1">
                          <a:effectLst/>
                        </a:rPr>
                        <a:t>bằng</a:t>
                      </a:r>
                      <a:r>
                        <a:rPr lang="en-US" sz="2400" dirty="0">
                          <a:effectLst/>
                        </a:rPr>
                        <a:t> </a:t>
                      </a:r>
                      <a:r>
                        <a:rPr lang="en-US" sz="2400" dirty="0" err="1">
                          <a:effectLst/>
                        </a:rPr>
                        <a:t>các</a:t>
                      </a:r>
                      <a:r>
                        <a:rPr lang="en-US" sz="2400" dirty="0">
                          <a:effectLst/>
                        </a:rPr>
                        <a:t> </a:t>
                      </a:r>
                      <a:r>
                        <a:rPr lang="en-US" sz="2400" dirty="0" err="1">
                          <a:effectLst/>
                        </a:rPr>
                        <a:t>giác</a:t>
                      </a:r>
                      <a:r>
                        <a:rPr lang="en-US" sz="2400" dirty="0">
                          <a:effectLst/>
                        </a:rPr>
                        <a:t> </a:t>
                      </a:r>
                      <a:r>
                        <a:rPr lang="en-US" sz="2400" dirty="0" err="1">
                          <a:effectLst/>
                        </a:rPr>
                        <a:t>quan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marL="0" marR="0" algn="ctr">
                        <a:lnSpc>
                          <a:spcPct val="107000"/>
                        </a:lnSpc>
                        <a:spcBef>
                          <a:spcPts val="1200"/>
                        </a:spcBef>
                        <a:spcAft>
                          <a:spcPts val="0"/>
                        </a:spcAft>
                      </a:pPr>
                      <a:r>
                        <a:rPr lang="en-US" sz="2400" dirty="0" err="1">
                          <a:effectLst/>
                        </a:rPr>
                        <a:t>Dẫn</a:t>
                      </a:r>
                      <a:r>
                        <a:rPr lang="en-US" sz="2400" dirty="0">
                          <a:effectLst/>
                        </a:rPr>
                        <a:t> </a:t>
                      </a:r>
                      <a:r>
                        <a:rPr lang="en-US" sz="2400" dirty="0" err="1">
                          <a:effectLst/>
                        </a:rPr>
                        <a:t>chứng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marL="0" marR="0" algn="ctr">
                        <a:lnSpc>
                          <a:spcPct val="107000"/>
                        </a:lnSpc>
                        <a:spcBef>
                          <a:spcPts val="1200"/>
                        </a:spcBef>
                        <a:spcAft>
                          <a:spcPts val="0"/>
                        </a:spcAft>
                      </a:pPr>
                      <a:r>
                        <a:rPr lang="en-US" sz="2400" dirty="0" err="1">
                          <a:effectLst/>
                        </a:rPr>
                        <a:t>Nhận</a:t>
                      </a:r>
                      <a:r>
                        <a:rPr lang="en-US" sz="2400" dirty="0">
                          <a:effectLst/>
                        </a:rPr>
                        <a:t> </a:t>
                      </a:r>
                      <a:r>
                        <a:rPr lang="en-US" sz="2400" dirty="0" err="1">
                          <a:effectLst/>
                        </a:rPr>
                        <a:t>xét</a:t>
                      </a:r>
                      <a:r>
                        <a:rPr lang="en-US" sz="2400" dirty="0">
                          <a:effectLst/>
                        </a:rPr>
                        <a:t> </a:t>
                      </a:r>
                      <a:r>
                        <a:rPr lang="en-US" sz="2400" dirty="0" err="1">
                          <a:effectLst/>
                        </a:rPr>
                        <a:t>về</a:t>
                      </a:r>
                      <a:r>
                        <a:rPr lang="en-US" sz="2400" dirty="0">
                          <a:effectLst/>
                        </a:rPr>
                        <a:t> </a:t>
                      </a:r>
                      <a:r>
                        <a:rPr lang="en-US" sz="2400" dirty="0" err="1">
                          <a:effectLst/>
                        </a:rPr>
                        <a:t>hình</a:t>
                      </a:r>
                      <a:r>
                        <a:rPr lang="en-US" sz="2400" dirty="0">
                          <a:effectLst/>
                        </a:rPr>
                        <a:t> </a:t>
                      </a:r>
                      <a:r>
                        <a:rPr lang="en-US" sz="2400" dirty="0" err="1">
                          <a:effectLst/>
                        </a:rPr>
                        <a:t>ảnh</a:t>
                      </a:r>
                      <a:r>
                        <a:rPr lang="en-US" sz="2400" dirty="0">
                          <a:effectLst/>
                        </a:rPr>
                        <a:t> </a:t>
                      </a:r>
                      <a:r>
                        <a:rPr lang="en-US" sz="2400" dirty="0" err="1">
                          <a:effectLst/>
                        </a:rPr>
                        <a:t>khói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marL="0" marR="0" algn="ctr">
                        <a:lnSpc>
                          <a:spcPct val="107000"/>
                        </a:lnSpc>
                        <a:spcBef>
                          <a:spcPts val="1200"/>
                        </a:spcBef>
                        <a:spcAft>
                          <a:spcPts val="0"/>
                        </a:spcAft>
                      </a:pPr>
                      <a:r>
                        <a:rPr lang="en-US" sz="2400">
                          <a:effectLst/>
                        </a:rPr>
                        <a:t>Ý nghĩa của quê hương với tác giả</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1831784026"/>
                  </a:ext>
                </a:extLst>
              </a:tr>
              <a:tr h="1665956">
                <a:tc>
                  <a:txBody>
                    <a:bodyPr/>
                    <a:lstStyle/>
                    <a:p>
                      <a:pPr marL="0" marR="0">
                        <a:lnSpc>
                          <a:spcPct val="107000"/>
                        </a:lnSpc>
                        <a:spcBef>
                          <a:spcPts val="1200"/>
                        </a:spcBef>
                        <a:spcAft>
                          <a:spcPts val="0"/>
                        </a:spcAft>
                      </a:pPr>
                      <a:r>
                        <a:rPr lang="en-US" sz="2400" dirty="0" err="1">
                          <a:effectLst/>
                        </a:rPr>
                        <a:t>Thị</a:t>
                      </a:r>
                      <a:r>
                        <a:rPr lang="en-US" sz="2400" dirty="0">
                          <a:effectLst/>
                        </a:rPr>
                        <a:t> </a:t>
                      </a:r>
                      <a:r>
                        <a:rPr lang="en-US" sz="2400" dirty="0" err="1">
                          <a:effectLst/>
                        </a:rPr>
                        <a:t>giác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r>
                        <a:rPr lang="en-US" sz="2400" dirty="0">
                          <a:effectLst/>
                        </a:rPr>
                        <a:t> </a:t>
                      </a:r>
                      <a:r>
                        <a:rPr lang="en-US" sz="2000" b="1" kern="1200" dirty="0">
                          <a:solidFill>
                            <a:schemeClr val="dk1"/>
                          </a:solidFill>
                          <a:effectLst/>
                          <a:latin typeface="+mn-lt"/>
                          <a:ea typeface="+mn-ea"/>
                          <a:cs typeface="+mn-cs"/>
                        </a:rPr>
                        <a:t>-</a:t>
                      </a:r>
                      <a:r>
                        <a:rPr lang="en-US" sz="2000" b="1" kern="1200" dirty="0" err="1">
                          <a:solidFill>
                            <a:schemeClr val="dk1"/>
                          </a:solidFill>
                          <a:effectLst/>
                          <a:latin typeface="+mn-lt"/>
                          <a:ea typeface="+mn-ea"/>
                          <a:cs typeface="+mn-cs"/>
                        </a:rPr>
                        <a:t>Vấn</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vít</a:t>
                      </a:r>
                      <a:r>
                        <a:rPr lang="en-US" sz="2000" b="1" kern="1200" dirty="0">
                          <a:solidFill>
                            <a:schemeClr val="dk1"/>
                          </a:solidFill>
                          <a:effectLst/>
                          <a:latin typeface="+mn-lt"/>
                          <a:ea typeface="+mn-ea"/>
                          <a:cs typeface="+mn-cs"/>
                        </a:rPr>
                        <a:t> bay </a:t>
                      </a:r>
                      <a:r>
                        <a:rPr lang="en-US" sz="2000" b="1" kern="1200" dirty="0" err="1">
                          <a:solidFill>
                            <a:schemeClr val="dk1"/>
                          </a:solidFill>
                          <a:effectLst/>
                          <a:latin typeface="+mn-lt"/>
                          <a:ea typeface="+mn-ea"/>
                          <a:cs typeface="+mn-cs"/>
                        </a:rPr>
                        <a:t>lên</a:t>
                      </a:r>
                      <a:endParaRPr lang="en-US" sz="2000" b="1" kern="1200" dirty="0">
                        <a:solidFill>
                          <a:schemeClr val="dk1"/>
                        </a:solidFill>
                        <a:effectLst/>
                        <a:latin typeface="+mn-lt"/>
                        <a:ea typeface="+mn-ea"/>
                        <a:cs typeface="+mn-cs"/>
                      </a:endParaRPr>
                    </a:p>
                    <a:p>
                      <a:r>
                        <a:rPr lang="en-US" sz="2000" b="1" kern="1200" dirty="0">
                          <a:solidFill>
                            <a:schemeClr val="dk1"/>
                          </a:solidFill>
                          <a:effectLst/>
                          <a:latin typeface="+mn-lt"/>
                          <a:ea typeface="+mn-ea"/>
                          <a:cs typeface="+mn-cs"/>
                        </a:rPr>
                        <a:t>-</a:t>
                      </a:r>
                      <a:r>
                        <a:rPr lang="en-US" sz="2000" b="1" kern="1200" dirty="0" err="1">
                          <a:solidFill>
                            <a:schemeClr val="dk1"/>
                          </a:solidFill>
                          <a:effectLst/>
                          <a:latin typeface="+mn-lt"/>
                          <a:ea typeface="+mn-ea"/>
                          <a:cs typeface="+mn-cs"/>
                        </a:rPr>
                        <a:t>Màu</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xanh</a:t>
                      </a:r>
                      <a:endParaRPr lang="en-US" sz="2000" b="1" kern="1200" dirty="0">
                        <a:solidFill>
                          <a:schemeClr val="dk1"/>
                        </a:solidFill>
                        <a:effectLst/>
                        <a:latin typeface="+mn-lt"/>
                        <a:ea typeface="+mn-ea"/>
                        <a:cs typeface="+mn-cs"/>
                      </a:endParaRPr>
                    </a:p>
                    <a:p>
                      <a:r>
                        <a:rPr lang="en-US" sz="2000" b="1" kern="1200" dirty="0">
                          <a:solidFill>
                            <a:schemeClr val="dk1"/>
                          </a:solidFill>
                          <a:effectLst/>
                          <a:latin typeface="+mn-lt"/>
                          <a:ea typeface="+mn-ea"/>
                          <a:cs typeface="+mn-cs"/>
                        </a:rPr>
                        <a:t>-</a:t>
                      </a:r>
                      <a:r>
                        <a:rPr lang="en-US" sz="2000" b="1" kern="1200" dirty="0" err="1">
                          <a:solidFill>
                            <a:schemeClr val="dk1"/>
                          </a:solidFill>
                          <a:effectLst/>
                          <a:latin typeface="+mn-lt"/>
                          <a:ea typeface="+mn-ea"/>
                          <a:cs typeface="+mn-cs"/>
                        </a:rPr>
                        <a:t>Quẩn</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mãi</a:t>
                      </a:r>
                      <a:endParaRPr lang="en-US" sz="2000" b="1" kern="1200" dirty="0">
                        <a:solidFill>
                          <a:schemeClr val="dk1"/>
                        </a:solidFill>
                        <a:effectLst/>
                        <a:latin typeface="+mn-lt"/>
                        <a:ea typeface="+mn-ea"/>
                        <a:cs typeface="+mn-cs"/>
                      </a:endParaRPr>
                    </a:p>
                    <a:p>
                      <a:r>
                        <a:rPr lang="en-US" sz="2000" b="1" kern="1200" dirty="0">
                          <a:solidFill>
                            <a:schemeClr val="dk1"/>
                          </a:solidFill>
                          <a:effectLst/>
                          <a:latin typeface="+mn-lt"/>
                          <a:ea typeface="+mn-ea"/>
                          <a:cs typeface="+mn-cs"/>
                        </a:rPr>
                        <a:t>-</a:t>
                      </a:r>
                      <a:r>
                        <a:rPr lang="en-US" sz="2000" b="1" kern="1200" dirty="0" err="1">
                          <a:solidFill>
                            <a:schemeClr val="dk1"/>
                          </a:solidFill>
                          <a:effectLst/>
                          <a:latin typeface="+mn-lt"/>
                          <a:ea typeface="+mn-ea"/>
                          <a:cs typeface="+mn-cs"/>
                        </a:rPr>
                        <a:t>Vương</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vít</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mãi</a:t>
                      </a:r>
                      <a:r>
                        <a:rPr lang="en-US" sz="2000" b="1" kern="1200" dirty="0">
                          <a:solidFill>
                            <a:schemeClr val="dk1"/>
                          </a:solidFill>
                          <a:effectLst/>
                          <a:latin typeface="+mn-lt"/>
                          <a:ea typeface="+mn-ea"/>
                          <a:cs typeface="+mn-cs"/>
                        </a:rPr>
                        <a:t> ở </a:t>
                      </a:r>
                      <a:r>
                        <a:rPr lang="en-US" sz="2000" b="1" kern="1200" dirty="0" err="1">
                          <a:solidFill>
                            <a:schemeClr val="dk1"/>
                          </a:solidFill>
                          <a:effectLst/>
                          <a:latin typeface="+mn-lt"/>
                          <a:ea typeface="+mn-ea"/>
                          <a:cs typeface="+mn-cs"/>
                        </a:rPr>
                        <a:t>ngọn</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cây</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hồng</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nằm</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sát</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mái</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nha</a:t>
                      </a:r>
                      <a:r>
                        <a:rPr lang="en-US" sz="2000" b="1" kern="1200" dirty="0">
                          <a:solidFill>
                            <a:schemeClr val="dk1"/>
                          </a:solidFill>
                          <a:effectLst/>
                          <a:latin typeface="+mn-lt"/>
                          <a:ea typeface="+mn-ea"/>
                          <a:cs typeface="+mn-cs"/>
                        </a:rPr>
                        <a:t>̀ bị </a:t>
                      </a:r>
                      <a:r>
                        <a:rPr lang="en-US" sz="2000" b="1" kern="1200" dirty="0" err="1">
                          <a:solidFill>
                            <a:schemeClr val="dk1"/>
                          </a:solidFill>
                          <a:effectLst/>
                          <a:latin typeface="+mn-lt"/>
                          <a:ea typeface="+mn-ea"/>
                          <a:cs typeface="+mn-cs"/>
                        </a:rPr>
                        <a:t>gio</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thổi</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cho</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loãng</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đi</a:t>
                      </a:r>
                      <a:r>
                        <a:rPr lang="en-US" sz="2000" b="1" kern="1200" dirty="0">
                          <a:solidFill>
                            <a:schemeClr val="dk1"/>
                          </a:solidFill>
                          <a:effectLst/>
                          <a:latin typeface="+mn-lt"/>
                          <a:ea typeface="+mn-ea"/>
                          <a:cs typeface="+mn-cs"/>
                        </a:rPr>
                        <a:t>, tan </a:t>
                      </a:r>
                      <a:r>
                        <a:rPr lang="en-US" sz="2000" b="1" kern="1200" dirty="0" err="1">
                          <a:solidFill>
                            <a:schemeClr val="dk1"/>
                          </a:solidFill>
                          <a:effectLst/>
                          <a:latin typeface="+mn-lt"/>
                          <a:ea typeface="+mn-ea"/>
                          <a:cs typeface="+mn-cs"/>
                        </a:rPr>
                        <a:t>đi</a:t>
                      </a:r>
                      <a:endParaRPr lang="en-US" sz="2000" b="1" kern="1200" dirty="0">
                        <a:solidFill>
                          <a:schemeClr val="dk1"/>
                        </a:solidFill>
                        <a:effectLst/>
                        <a:latin typeface="+mn-lt"/>
                        <a:ea typeface="+mn-ea"/>
                        <a:cs typeface="+mn-cs"/>
                      </a:endParaRPr>
                    </a:p>
                  </a:txBody>
                  <a:tcPr marL="63500" marR="63500" marT="63500" marB="63500"/>
                </a:tc>
                <a:tc rowSpan="4">
                  <a:txBody>
                    <a:bodyPr/>
                    <a:lstStyle/>
                    <a:p>
                      <a:pPr marL="0" marR="0">
                        <a:lnSpc>
                          <a:spcPct val="107000"/>
                        </a:lnSpc>
                        <a:spcBef>
                          <a:spcPts val="1200"/>
                        </a:spcBef>
                        <a:spcAft>
                          <a:spcPts val="0"/>
                        </a:spcAft>
                      </a:pPr>
                      <a:r>
                        <a:rPr lang="en-US" sz="3200" dirty="0">
                          <a:effectLst/>
                        </a:rPr>
                        <a:t> </a:t>
                      </a:r>
                      <a:r>
                        <a:rPr lang="en-US" sz="2400" b="1" kern="1200" dirty="0" err="1">
                          <a:solidFill>
                            <a:schemeClr val="dk1"/>
                          </a:solidFill>
                          <a:effectLst/>
                          <a:latin typeface="+mn-lt"/>
                          <a:ea typeface="+mn-ea"/>
                          <a:cs typeface="+mn-cs"/>
                        </a:rPr>
                        <a:t>Hình</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ảnh</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ngọn</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khói</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đẹp</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được</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quan</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sát</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miêu</a:t>
                      </a:r>
                      <a:r>
                        <a:rPr lang="en-US" sz="2400" b="1" kern="1200" dirty="0">
                          <a:solidFill>
                            <a:schemeClr val="dk1"/>
                          </a:solidFill>
                          <a:effectLst/>
                          <a:latin typeface="+mn-lt"/>
                          <a:ea typeface="+mn-ea"/>
                          <a:cs typeface="+mn-cs"/>
                        </a:rPr>
                        <a:t> tả </a:t>
                      </a:r>
                      <a:r>
                        <a:rPr lang="en-US" sz="2400" b="1" kern="1200" dirty="0" err="1">
                          <a:solidFill>
                            <a:schemeClr val="dk1"/>
                          </a:solidFill>
                          <a:effectLst/>
                          <a:latin typeface="+mn-lt"/>
                          <a:ea typeface="+mn-ea"/>
                          <a:cs typeface="+mn-cs"/>
                        </a:rPr>
                        <a:t>ti</a:t>
                      </a:r>
                      <a:r>
                        <a:rPr lang="en-US" sz="2400" b="1" kern="1200" dirty="0">
                          <a:solidFill>
                            <a:schemeClr val="dk1"/>
                          </a:solidFill>
                          <a:effectLst/>
                          <a:latin typeface="+mn-lt"/>
                          <a:ea typeface="+mn-ea"/>
                          <a:cs typeface="+mn-cs"/>
                        </a:rPr>
                        <a:t>̉ mỉ, </a:t>
                      </a:r>
                      <a:r>
                        <a:rPr lang="en-US" sz="2400" b="1" kern="1200" dirty="0" err="1">
                          <a:solidFill>
                            <a:schemeClr val="dk1"/>
                          </a:solidFill>
                          <a:effectLst/>
                          <a:latin typeface="+mn-lt"/>
                          <a:ea typeface="+mn-ea"/>
                          <a:cs typeface="+mn-cs"/>
                        </a:rPr>
                        <a:t>cảm</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nhận</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bằng</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nhiều</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giác</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quan</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rowSpan="4">
                  <a:txBody>
                    <a:bodyPr/>
                    <a:lstStyle/>
                    <a:p>
                      <a:r>
                        <a:rPr lang="en-US" sz="3200" dirty="0">
                          <a:effectLst/>
                        </a:rPr>
                        <a:t> </a:t>
                      </a:r>
                      <a:r>
                        <a:rPr lang="en-US" sz="2400" b="1" kern="1200" dirty="0" err="1">
                          <a:solidFill>
                            <a:schemeClr val="dk1"/>
                          </a:solidFill>
                          <a:effectLst/>
                          <a:latin typeface="+mn-lt"/>
                          <a:ea typeface="+mn-ea"/>
                          <a:cs typeface="+mn-cs"/>
                        </a:rPr>
                        <a:t>Hình</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ảnh</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ngọn</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khói</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quê</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nha</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đa</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trơ</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thành</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một</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nỗi</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nhơ</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một</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phần</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gắn</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bo</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máu</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thịt</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với</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tác</a:t>
                      </a:r>
                      <a:r>
                        <a:rPr lang="en-US" sz="2400" b="1" kern="1200" dirty="0">
                          <a:solidFill>
                            <a:schemeClr val="dk1"/>
                          </a:solidFill>
                          <a:effectLst/>
                          <a:latin typeface="+mn-lt"/>
                          <a:ea typeface="+mn-ea"/>
                          <a:cs typeface="+mn-cs"/>
                        </a:rPr>
                        <a:t> </a:t>
                      </a:r>
                      <a:r>
                        <a:rPr lang="en-US" sz="2400" b="1" kern="1200" dirty="0" err="1">
                          <a:solidFill>
                            <a:schemeClr val="dk1"/>
                          </a:solidFill>
                          <a:effectLst/>
                          <a:latin typeface="+mn-lt"/>
                          <a:ea typeface="+mn-ea"/>
                          <a:cs typeface="+mn-cs"/>
                        </a:rPr>
                        <a:t>gia</a:t>
                      </a:r>
                      <a:r>
                        <a:rPr lang="en-US" sz="2400" b="1" kern="1200" dirty="0">
                          <a:solidFill>
                            <a:schemeClr val="dk1"/>
                          </a:solidFill>
                          <a:effectLst/>
                          <a:latin typeface="+mn-lt"/>
                          <a:ea typeface="+mn-ea"/>
                          <a:cs typeface="+mn-cs"/>
                        </a:rPr>
                        <a:t>̉</a:t>
                      </a:r>
                    </a:p>
                    <a:p>
                      <a:r>
                        <a:rPr lang="en-US" sz="2400" b="1" kern="1200" dirty="0">
                          <a:solidFill>
                            <a:srgbClr val="FF0000"/>
                          </a:solidFill>
                          <a:effectLst/>
                          <a:latin typeface="+mn-lt"/>
                          <a:ea typeface="+mn-ea"/>
                          <a:cs typeface="+mn-cs"/>
                        </a:rPr>
                        <a:t>→</a:t>
                      </a:r>
                      <a:r>
                        <a:rPr lang="en-US" sz="2400" b="1" kern="1200" dirty="0" err="1">
                          <a:solidFill>
                            <a:srgbClr val="FF0000"/>
                          </a:solidFill>
                          <a:effectLst/>
                          <a:latin typeface="+mn-lt"/>
                          <a:ea typeface="+mn-ea"/>
                          <a:cs typeface="+mn-cs"/>
                        </a:rPr>
                        <a:t>Tình</a:t>
                      </a:r>
                      <a:r>
                        <a:rPr lang="en-US" sz="2400" b="1" kern="1200" dirty="0">
                          <a:solidFill>
                            <a:srgbClr val="FF0000"/>
                          </a:solidFill>
                          <a:effectLst/>
                          <a:latin typeface="+mn-lt"/>
                          <a:ea typeface="+mn-ea"/>
                          <a:cs typeface="+mn-cs"/>
                        </a:rPr>
                        <a:t> </a:t>
                      </a:r>
                      <a:r>
                        <a:rPr lang="en-US" sz="2400" b="1" kern="1200" dirty="0" err="1">
                          <a:solidFill>
                            <a:srgbClr val="FF0000"/>
                          </a:solidFill>
                          <a:effectLst/>
                          <a:latin typeface="+mn-lt"/>
                          <a:ea typeface="+mn-ea"/>
                          <a:cs typeface="+mn-cs"/>
                        </a:rPr>
                        <a:t>yêu</a:t>
                      </a:r>
                      <a:r>
                        <a:rPr lang="en-US" sz="2400" b="1" kern="1200" dirty="0">
                          <a:solidFill>
                            <a:srgbClr val="FF0000"/>
                          </a:solidFill>
                          <a:effectLst/>
                          <a:latin typeface="+mn-lt"/>
                          <a:ea typeface="+mn-ea"/>
                          <a:cs typeface="+mn-cs"/>
                        </a:rPr>
                        <a:t> </a:t>
                      </a:r>
                      <a:r>
                        <a:rPr lang="en-US" sz="2400" b="1" kern="1200" dirty="0" err="1">
                          <a:solidFill>
                            <a:srgbClr val="FF0000"/>
                          </a:solidFill>
                          <a:effectLst/>
                          <a:latin typeface="+mn-lt"/>
                          <a:ea typeface="+mn-ea"/>
                          <a:cs typeface="+mn-cs"/>
                        </a:rPr>
                        <a:t>va</a:t>
                      </a:r>
                      <a:r>
                        <a:rPr lang="en-US" sz="2400" b="1" kern="1200" dirty="0">
                          <a:solidFill>
                            <a:srgbClr val="FF0000"/>
                          </a:solidFill>
                          <a:effectLst/>
                          <a:latin typeface="+mn-lt"/>
                          <a:ea typeface="+mn-ea"/>
                          <a:cs typeface="+mn-cs"/>
                        </a:rPr>
                        <a:t>̀ </a:t>
                      </a:r>
                      <a:r>
                        <a:rPr lang="en-US" sz="2400" b="1" kern="1200" dirty="0" err="1">
                          <a:solidFill>
                            <a:srgbClr val="FF0000"/>
                          </a:solidFill>
                          <a:effectLst/>
                          <a:latin typeface="+mn-lt"/>
                          <a:ea typeface="+mn-ea"/>
                          <a:cs typeface="+mn-cs"/>
                        </a:rPr>
                        <a:t>sư</a:t>
                      </a:r>
                      <a:r>
                        <a:rPr lang="en-US" sz="2400" b="1" kern="1200" dirty="0">
                          <a:solidFill>
                            <a:srgbClr val="FF0000"/>
                          </a:solidFill>
                          <a:effectLst/>
                          <a:latin typeface="+mn-lt"/>
                          <a:ea typeface="+mn-ea"/>
                          <a:cs typeface="+mn-cs"/>
                        </a:rPr>
                        <a:t>̣ </a:t>
                      </a:r>
                      <a:r>
                        <a:rPr lang="en-US" sz="2400" b="1" kern="1200" dirty="0" err="1">
                          <a:solidFill>
                            <a:srgbClr val="FF0000"/>
                          </a:solidFill>
                          <a:effectLst/>
                          <a:latin typeface="+mn-lt"/>
                          <a:ea typeface="+mn-ea"/>
                          <a:cs typeface="+mn-cs"/>
                        </a:rPr>
                        <a:t>gắn</a:t>
                      </a:r>
                      <a:r>
                        <a:rPr lang="en-US" sz="2400" b="1" kern="1200" dirty="0">
                          <a:solidFill>
                            <a:srgbClr val="FF0000"/>
                          </a:solidFill>
                          <a:effectLst/>
                          <a:latin typeface="+mn-lt"/>
                          <a:ea typeface="+mn-ea"/>
                          <a:cs typeface="+mn-cs"/>
                        </a:rPr>
                        <a:t> </a:t>
                      </a:r>
                      <a:r>
                        <a:rPr lang="en-US" sz="2400" b="1" kern="1200" dirty="0" err="1">
                          <a:solidFill>
                            <a:srgbClr val="FF0000"/>
                          </a:solidFill>
                          <a:effectLst/>
                          <a:latin typeface="+mn-lt"/>
                          <a:ea typeface="+mn-ea"/>
                          <a:cs typeface="+mn-cs"/>
                        </a:rPr>
                        <a:t>bo</a:t>
                      </a:r>
                      <a:r>
                        <a:rPr lang="en-US" sz="2400" b="1" kern="1200" dirty="0">
                          <a:solidFill>
                            <a:srgbClr val="FF0000"/>
                          </a:solidFill>
                          <a:effectLst/>
                          <a:latin typeface="+mn-lt"/>
                          <a:ea typeface="+mn-ea"/>
                          <a:cs typeface="+mn-cs"/>
                        </a:rPr>
                        <a:t>́ </a:t>
                      </a:r>
                      <a:r>
                        <a:rPr lang="en-US" sz="2400" b="1" kern="1200" dirty="0" err="1">
                          <a:solidFill>
                            <a:srgbClr val="FF0000"/>
                          </a:solidFill>
                          <a:effectLst/>
                          <a:latin typeface="+mn-lt"/>
                          <a:ea typeface="+mn-ea"/>
                          <a:cs typeface="+mn-cs"/>
                        </a:rPr>
                        <a:t>với</a:t>
                      </a:r>
                      <a:r>
                        <a:rPr lang="en-US" sz="2400" b="1" kern="1200" dirty="0">
                          <a:solidFill>
                            <a:srgbClr val="FF0000"/>
                          </a:solidFill>
                          <a:effectLst/>
                          <a:latin typeface="+mn-lt"/>
                          <a:ea typeface="+mn-ea"/>
                          <a:cs typeface="+mn-cs"/>
                        </a:rPr>
                        <a:t> </a:t>
                      </a:r>
                      <a:r>
                        <a:rPr lang="en-US" sz="2400" b="1" kern="1200" dirty="0" err="1">
                          <a:solidFill>
                            <a:srgbClr val="FF0000"/>
                          </a:solidFill>
                          <a:effectLst/>
                          <a:latin typeface="+mn-lt"/>
                          <a:ea typeface="+mn-ea"/>
                          <a:cs typeface="+mn-cs"/>
                        </a:rPr>
                        <a:t>quê</a:t>
                      </a:r>
                      <a:r>
                        <a:rPr lang="en-US" sz="2400" b="1" kern="1200" dirty="0">
                          <a:solidFill>
                            <a:srgbClr val="FF0000"/>
                          </a:solidFill>
                          <a:effectLst/>
                          <a:latin typeface="+mn-lt"/>
                          <a:ea typeface="+mn-ea"/>
                          <a:cs typeface="+mn-cs"/>
                        </a:rPr>
                        <a:t> </a:t>
                      </a:r>
                      <a:r>
                        <a:rPr lang="en-US" sz="2400" b="1" kern="1200" dirty="0" err="1">
                          <a:solidFill>
                            <a:srgbClr val="FF0000"/>
                          </a:solidFill>
                          <a:effectLst/>
                          <a:latin typeface="+mn-lt"/>
                          <a:ea typeface="+mn-ea"/>
                          <a:cs typeface="+mn-cs"/>
                        </a:rPr>
                        <a:t>hương</a:t>
                      </a:r>
                      <a:endParaRPr lang="en-US"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3053340606"/>
                  </a:ext>
                </a:extLst>
              </a:tr>
              <a:tr h="899758">
                <a:tc>
                  <a:txBody>
                    <a:bodyPr/>
                    <a:lstStyle/>
                    <a:p>
                      <a:pPr marL="0" marR="0">
                        <a:lnSpc>
                          <a:spcPct val="107000"/>
                        </a:lnSpc>
                        <a:spcBef>
                          <a:spcPts val="1200"/>
                        </a:spcBef>
                        <a:spcAft>
                          <a:spcPts val="0"/>
                        </a:spcAft>
                      </a:pPr>
                      <a:r>
                        <a:rPr lang="en-US" sz="2400">
                          <a:effectLst/>
                        </a:rPr>
                        <a:t>Thính giác</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marL="0" marR="0">
                        <a:lnSpc>
                          <a:spcPct val="107000"/>
                        </a:lnSpc>
                        <a:spcBef>
                          <a:spcPts val="1200"/>
                        </a:spcBef>
                        <a:spcAft>
                          <a:spcPts val="0"/>
                        </a:spcAft>
                      </a:pPr>
                      <a:r>
                        <a:rPr lang="en-US" sz="2400" dirty="0">
                          <a:effectLst/>
                        </a:rPr>
                        <a:t> </a:t>
                      </a:r>
                      <a:r>
                        <a:rPr lang="en-US" sz="2000" b="1" kern="1200" dirty="0" err="1">
                          <a:solidFill>
                            <a:schemeClr val="dk1"/>
                          </a:solidFill>
                          <a:effectLst/>
                          <a:latin typeface="+mn-lt"/>
                          <a:ea typeface="+mn-ea"/>
                          <a:cs typeface="+mn-cs"/>
                        </a:rPr>
                        <a:t>Gọi</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người</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nào</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chưa</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vê</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thi</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nhơ</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vê</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trước</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khi</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bóng</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tối</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sập</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xuống</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710625535"/>
                  </a:ext>
                </a:extLst>
              </a:tr>
              <a:tr h="1153638">
                <a:tc>
                  <a:txBody>
                    <a:bodyPr/>
                    <a:lstStyle/>
                    <a:p>
                      <a:pPr marL="0" marR="0">
                        <a:lnSpc>
                          <a:spcPct val="107000"/>
                        </a:lnSpc>
                        <a:spcBef>
                          <a:spcPts val="1200"/>
                        </a:spcBef>
                        <a:spcAft>
                          <a:spcPts val="0"/>
                        </a:spcAft>
                      </a:pPr>
                      <a:r>
                        <a:rPr lang="en-US" sz="2400" dirty="0" err="1">
                          <a:effectLst/>
                        </a:rPr>
                        <a:t>Khứu</a:t>
                      </a:r>
                      <a:r>
                        <a:rPr lang="en-US" sz="2400" dirty="0">
                          <a:effectLst/>
                        </a:rPr>
                        <a:t> </a:t>
                      </a:r>
                      <a:r>
                        <a:rPr lang="en-US" sz="2400" dirty="0" err="1">
                          <a:effectLst/>
                        </a:rPr>
                        <a:t>giác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marL="0" marR="0">
                        <a:lnSpc>
                          <a:spcPct val="107000"/>
                        </a:lnSpc>
                        <a:spcBef>
                          <a:spcPts val="1200"/>
                        </a:spcBef>
                        <a:spcAft>
                          <a:spcPts val="0"/>
                        </a:spcAft>
                      </a:pPr>
                      <a:r>
                        <a:rPr lang="en-US" sz="2800" b="1" dirty="0">
                          <a:effectLst/>
                        </a:rPr>
                        <a:t> </a:t>
                      </a:r>
                      <a:r>
                        <a:rPr lang="en-US" sz="2000" b="1" kern="1200" dirty="0">
                          <a:solidFill>
                            <a:schemeClr val="dk1"/>
                          </a:solidFill>
                          <a:effectLst/>
                          <a:latin typeface="+mn-lt"/>
                          <a:ea typeface="+mn-ea"/>
                          <a:cs typeface="+mn-cs"/>
                        </a:rPr>
                        <a:t>-</a:t>
                      </a:r>
                      <a:r>
                        <a:rPr lang="en-US" sz="2000" b="1" kern="1200" dirty="0" err="1">
                          <a:solidFill>
                            <a:schemeClr val="dk1"/>
                          </a:solidFill>
                          <a:effectLst/>
                          <a:latin typeface="+mn-lt"/>
                          <a:ea typeface="+mn-ea"/>
                          <a:cs typeface="+mn-cs"/>
                        </a:rPr>
                        <a:t>Mùi</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của</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hạt</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ngô</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mùi</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của</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gộc</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gô</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củi</a:t>
                      </a:r>
                      <a:r>
                        <a:rPr lang="en-US" sz="2000" b="1" kern="1200" dirty="0">
                          <a:solidFill>
                            <a:schemeClr val="dk1"/>
                          </a:solidFill>
                          <a:effectLst/>
                          <a:latin typeface="+mn-lt"/>
                          <a:ea typeface="+mn-ea"/>
                          <a:cs typeface="+mn-cs"/>
                        </a:rPr>
                        <a:t> dẻ, </a:t>
                      </a:r>
                      <a:r>
                        <a:rPr lang="en-US" sz="2000" b="1" kern="1200" dirty="0" err="1">
                          <a:solidFill>
                            <a:schemeClr val="dk1"/>
                          </a:solidFill>
                          <a:effectLst/>
                          <a:latin typeface="+mn-lt"/>
                          <a:ea typeface="+mn-ea"/>
                          <a:cs typeface="+mn-cs"/>
                        </a:rPr>
                        <a:t>mùi</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của</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tinh</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dầu</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vo</a:t>
                      </a:r>
                      <a:r>
                        <a:rPr lang="en-US" sz="2000" b="1" kern="1200" dirty="0">
                          <a:solidFill>
                            <a:schemeClr val="dk1"/>
                          </a:solidFill>
                          <a:effectLst/>
                          <a:latin typeface="+mn-lt"/>
                          <a:ea typeface="+mn-ea"/>
                          <a:cs typeface="+mn-cs"/>
                        </a:rPr>
                        <a:t>̉ cam, </a:t>
                      </a:r>
                      <a:r>
                        <a:rPr lang="en-US" sz="2000" b="1" kern="1200" dirty="0" err="1">
                          <a:solidFill>
                            <a:schemeClr val="dk1"/>
                          </a:solidFill>
                          <a:effectLst/>
                          <a:latin typeface="+mn-lt"/>
                          <a:ea typeface="+mn-ea"/>
                          <a:cs typeface="+mn-cs"/>
                        </a:rPr>
                        <a:t>nùi</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của</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vo</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cây</a:t>
                      </a:r>
                      <a:r>
                        <a:rPr lang="en-US" sz="2000" b="1" kern="1200" dirty="0">
                          <a:solidFill>
                            <a:schemeClr val="dk1"/>
                          </a:solidFill>
                          <a:effectLst/>
                          <a:latin typeface="+mn-lt"/>
                          <a:ea typeface="+mn-ea"/>
                          <a:cs typeface="+mn-cs"/>
                        </a:rPr>
                        <a:t> sẹ, </a:t>
                      </a:r>
                      <a:r>
                        <a:rPr lang="en-US" sz="2000" b="1" kern="1200" dirty="0" err="1">
                          <a:solidFill>
                            <a:schemeClr val="dk1"/>
                          </a:solidFill>
                          <a:effectLst/>
                          <a:latin typeface="+mn-lt"/>
                          <a:ea typeface="+mn-ea"/>
                          <a:cs typeface="+mn-cs"/>
                        </a:rPr>
                        <a:t>mùi</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của</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lông</a:t>
                      </a:r>
                      <a:r>
                        <a:rPr lang="en-US" sz="2000" b="1" kern="1200" dirty="0">
                          <a:solidFill>
                            <a:schemeClr val="dk1"/>
                          </a:solidFill>
                          <a:effectLst/>
                          <a:latin typeface="+mn-lt"/>
                          <a:ea typeface="+mn-ea"/>
                          <a:cs typeface="+mn-cs"/>
                        </a:rPr>
                        <a:t> chú </a:t>
                      </a:r>
                      <a:r>
                        <a:rPr lang="en-US" sz="2000" b="1" kern="1200" dirty="0" err="1">
                          <a:solidFill>
                            <a:schemeClr val="dk1"/>
                          </a:solidFill>
                          <a:effectLst/>
                          <a:latin typeface="+mn-lt"/>
                          <a:ea typeface="+mn-ea"/>
                          <a:cs typeface="+mn-cs"/>
                        </a:rPr>
                        <a:t>mèo</a:t>
                      </a:r>
                      <a:r>
                        <a:rPr lang="en-US" sz="2000" b="1" kern="1200" dirty="0">
                          <a:solidFill>
                            <a:schemeClr val="dk1"/>
                          </a:solidFill>
                          <a:effectLst/>
                          <a:latin typeface="+mn-lt"/>
                          <a:ea typeface="+mn-ea"/>
                          <a:cs typeface="+mn-cs"/>
                        </a:rPr>
                        <a:t> tam </a:t>
                      </a:r>
                      <a:r>
                        <a:rPr lang="en-US" sz="2000" b="1" kern="1200" dirty="0" err="1">
                          <a:solidFill>
                            <a:schemeClr val="dk1"/>
                          </a:solidFill>
                          <a:effectLst/>
                          <a:latin typeface="+mn-lt"/>
                          <a:ea typeface="+mn-ea"/>
                          <a:cs typeface="+mn-cs"/>
                        </a:rPr>
                        <a:t>thê</a:t>
                      </a:r>
                      <a:r>
                        <a:rPr lang="en-US" sz="2000" b="1" kern="1200" dirty="0">
                          <a:solidFill>
                            <a:schemeClr val="dk1"/>
                          </a:solidFill>
                          <a:effectLst/>
                          <a:latin typeface="+mn-lt"/>
                          <a:ea typeface="+mn-ea"/>
                          <a:cs typeface="+mn-cs"/>
                        </a:rPr>
                        <a:t>̉ bị </a:t>
                      </a:r>
                      <a:r>
                        <a:rPr lang="en-US" sz="2000" b="1" kern="1200" dirty="0" err="1">
                          <a:solidFill>
                            <a:schemeClr val="dk1"/>
                          </a:solidFill>
                          <a:effectLst/>
                          <a:latin typeface="+mn-lt"/>
                          <a:ea typeface="+mn-ea"/>
                          <a:cs typeface="+mn-cs"/>
                        </a:rPr>
                        <a:t>lửa</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bén</a:t>
                      </a:r>
                      <a:r>
                        <a:rPr lang="en-US" sz="2000" b="1" kern="1200" dirty="0">
                          <a:solidFill>
                            <a:schemeClr val="dk1"/>
                          </a:solidFill>
                          <a:effectLst/>
                          <a:latin typeface="+mn-lt"/>
                          <a:ea typeface="+mn-ea"/>
                          <a:cs typeface="+mn-cs"/>
                        </a:rPr>
                        <a:t>…</a:t>
                      </a:r>
                      <a:endParaRPr lang="en-US" sz="2000" b="1" dirty="0">
                        <a:effectLst/>
                      </a:endParaRPr>
                    </a:p>
                  </a:txBody>
                  <a:tcPr marL="63500" marR="63500" marT="63500" marB="63500"/>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201320516"/>
                  </a:ext>
                </a:extLst>
              </a:tr>
              <a:tr h="947035">
                <a:tc>
                  <a:txBody>
                    <a:bodyPr/>
                    <a:lstStyle/>
                    <a:p>
                      <a:pPr marL="0" marR="0">
                        <a:lnSpc>
                          <a:spcPct val="107000"/>
                        </a:lnSpc>
                        <a:spcBef>
                          <a:spcPts val="1200"/>
                        </a:spcBef>
                        <a:spcAft>
                          <a:spcPts val="0"/>
                        </a:spcAft>
                      </a:pPr>
                      <a:r>
                        <a:rPr lang="en-US" sz="2400">
                          <a:effectLst/>
                        </a:rPr>
                        <a:t>Cảm giác</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marL="0" marR="0" lvl="0" indent="0" algn="l" defTabSz="914400" rtl="0" eaLnBrk="1" fontAlgn="auto" latinLnBrk="0" hangingPunct="1">
                        <a:lnSpc>
                          <a:spcPct val="107000"/>
                        </a:lnSpc>
                        <a:spcBef>
                          <a:spcPts val="1200"/>
                        </a:spcBef>
                        <a:spcAft>
                          <a:spcPts val="0"/>
                        </a:spcAft>
                        <a:buClrTx/>
                        <a:buSzTx/>
                        <a:buFontTx/>
                        <a:buNone/>
                        <a:tabLst/>
                        <a:defRPr/>
                      </a:pPr>
                      <a:r>
                        <a:rPr lang="en-US" sz="2400" dirty="0">
                          <a:effectLst/>
                        </a:rPr>
                        <a:t> </a:t>
                      </a:r>
                      <a:r>
                        <a:rPr lang="en-US" sz="2000" b="1" kern="1200" dirty="0" err="1">
                          <a:solidFill>
                            <a:schemeClr val="dk1"/>
                          </a:solidFill>
                          <a:effectLst/>
                          <a:latin typeface="+mn-lt"/>
                          <a:ea typeface="+mn-ea"/>
                          <a:cs typeface="+mn-cs"/>
                        </a:rPr>
                        <a:t>Nhe</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bẫng</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như</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tơ</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quẩn</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trên</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mái</a:t>
                      </a:r>
                      <a:r>
                        <a:rPr lang="en-US" sz="2000" b="1" kern="1200" dirty="0">
                          <a:solidFill>
                            <a:schemeClr val="dk1"/>
                          </a:solidFill>
                          <a:effectLst/>
                          <a:latin typeface="+mn-lt"/>
                          <a:ea typeface="+mn-ea"/>
                          <a:cs typeface="+mn-cs"/>
                        </a:rPr>
                        <a:t> lá</a:t>
                      </a:r>
                      <a:endParaRPr lang="en-US" sz="1800" b="1" kern="1200" dirty="0">
                        <a:solidFill>
                          <a:schemeClr val="dk1"/>
                        </a:solidFill>
                        <a:effectLst/>
                        <a:latin typeface="+mn-lt"/>
                        <a:ea typeface="+mn-ea"/>
                        <a:cs typeface="+mn-cs"/>
                      </a:endParaRPr>
                    </a:p>
                  </a:txBody>
                  <a:tcPr marL="63500" marR="63500" marT="63500" marB="63500"/>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957874041"/>
                  </a:ext>
                </a:extLst>
              </a:tr>
            </a:tbl>
          </a:graphicData>
        </a:graphic>
      </p:graphicFrame>
      <p:sp>
        <p:nvSpPr>
          <p:cNvPr id="3" name="Rectangle 1">
            <a:extLst>
              <a:ext uri="{FF2B5EF4-FFF2-40B4-BE49-F238E27FC236}">
                <a16:creationId xmlns:a16="http://schemas.microsoft.com/office/drawing/2014/main" id="{A40C6BED-4CBB-4AB1-815C-DE73E147C6D2}"/>
              </a:ext>
            </a:extLst>
          </p:cNvPr>
          <p:cNvSpPr>
            <a:spLocks noChangeArrowheads="1"/>
          </p:cNvSpPr>
          <p:nvPr/>
        </p:nvSpPr>
        <p:spPr bwMode="auto">
          <a:xfrm>
            <a:off x="629265" y="44538"/>
            <a:ext cx="11127577"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err="1">
                <a:ln>
                  <a:noFill/>
                </a:ln>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Tên</a:t>
            </a:r>
            <a:r>
              <a:rPr kumimoji="0" lang="en-US" altLang="en-US" sz="3200" b="1" i="0" u="none" strike="noStrike" cap="none" normalizeH="0" baseline="0" dirty="0">
                <a:ln>
                  <a:noFill/>
                </a:ln>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nhóm</a:t>
            </a:r>
            <a:r>
              <a:rPr kumimoji="0" lang="en-US" altLang="en-US" sz="3200" b="1" i="0" u="none" strike="noStrike" cap="none" normalizeH="0" baseline="0" dirty="0">
                <a:ln>
                  <a:noFill/>
                </a:ln>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kumimoji="0" lang="en-US" altLang="en-US" sz="1400" b="0" i="0" u="none" strike="noStrike" cap="none" normalizeH="0" baseline="0" dirty="0">
              <a:ln>
                <a:noFill/>
              </a:ln>
              <a:solidFill>
                <a:srgbClr val="FF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334439"/>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pic>
        <p:nvPicPr>
          <p:cNvPr id="3" name="图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229" y="1104799"/>
            <a:ext cx="11906535" cy="1609211"/>
          </a:xfrm>
          <a:prstGeom prst="rect">
            <a:avLst/>
          </a:prstGeom>
        </p:spPr>
      </p:pic>
      <p:pic>
        <p:nvPicPr>
          <p:cNvPr id="4" name="图片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sp>
        <p:nvSpPr>
          <p:cNvPr id="24" name="MH_SubTitle_1"/>
          <p:cNvSpPr/>
          <p:nvPr>
            <p:custDataLst>
              <p:tags r:id="rId1"/>
            </p:custDataLst>
          </p:nvPr>
        </p:nvSpPr>
        <p:spPr>
          <a:xfrm rot="588792">
            <a:off x="2653961" y="1425387"/>
            <a:ext cx="4707095" cy="2686379"/>
          </a:xfrm>
          <a:prstGeom prst="roundRect">
            <a:avLst>
              <a:gd name="adj" fmla="val 11293"/>
            </a:avLst>
          </a:prstGeom>
          <a:solidFill>
            <a:srgbClr val="7CCDA9"/>
          </a:solid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6400" b="1" dirty="0">
                <a:solidFill>
                  <a:srgbClr val="FF0000"/>
                </a:solidFill>
                <a:latin typeface="Times New Roman" pitchFamily="18" charset="0"/>
                <a:ea typeface="微软雅黑" panose="020B0503020204020204" pitchFamily="34" charset="-122"/>
                <a:cs typeface="Times New Roman" pitchFamily="18" charset="0"/>
              </a:rPr>
              <a:t>HẾT TIẾT 1</a:t>
            </a:r>
          </a:p>
        </p:txBody>
      </p:sp>
    </p:spTree>
    <p:extLst>
      <p:ext uri="{BB962C8B-B14F-4D97-AF65-F5344CB8AC3E}">
        <p14:creationId xmlns:p14="http://schemas.microsoft.com/office/powerpoint/2010/main" val="303353059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750" fill="hold"/>
                                        <p:tgtEl>
                                          <p:spTgt spid="24"/>
                                        </p:tgtEl>
                                        <p:attrNameLst>
                                          <p:attrName>ppt_w</p:attrName>
                                        </p:attrNameLst>
                                      </p:cBhvr>
                                      <p:tavLst>
                                        <p:tav tm="0">
                                          <p:val>
                                            <p:fltVal val="0"/>
                                          </p:val>
                                        </p:tav>
                                        <p:tav tm="100000">
                                          <p:val>
                                            <p:strVal val="#ppt_w"/>
                                          </p:val>
                                        </p:tav>
                                      </p:tavLst>
                                    </p:anim>
                                    <p:anim calcmode="lin" valueType="num">
                                      <p:cBhvr>
                                        <p:cTn id="8" dur="75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Rectangle: Rounded Corners 1">
            <a:extLst>
              <a:ext uri="{FF2B5EF4-FFF2-40B4-BE49-F238E27FC236}">
                <a16:creationId xmlns:a16="http://schemas.microsoft.com/office/drawing/2014/main" id="{FF36268C-2C6B-4F31-BD23-19E8A8010213}"/>
              </a:ext>
            </a:extLst>
          </p:cNvPr>
          <p:cNvSpPr/>
          <p:nvPr/>
        </p:nvSpPr>
        <p:spPr>
          <a:xfrm>
            <a:off x="894736" y="314632"/>
            <a:ext cx="9832258" cy="120936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4000" u="sng" dirty="0">
                <a:solidFill>
                  <a:srgbClr val="FF0000"/>
                </a:solidFill>
                <a:latin typeface="#9Slide03 AmpleSoft Bold" panose="02000000000000000000" pitchFamily="2" charset="0"/>
              </a:rPr>
              <a:t>II.ĐỌC-HIỂU VĂN BẢN</a:t>
            </a:r>
          </a:p>
        </p:txBody>
      </p:sp>
      <p:sp>
        <p:nvSpPr>
          <p:cNvPr id="3" name="Rectangle: Rounded Corners 2">
            <a:extLst>
              <a:ext uri="{FF2B5EF4-FFF2-40B4-BE49-F238E27FC236}">
                <a16:creationId xmlns:a16="http://schemas.microsoft.com/office/drawing/2014/main" id="{E1F30908-BF1D-4246-830C-33CCA28AF191}"/>
              </a:ext>
            </a:extLst>
          </p:cNvPr>
          <p:cNvSpPr/>
          <p:nvPr/>
        </p:nvSpPr>
        <p:spPr>
          <a:xfrm>
            <a:off x="1170039" y="1722917"/>
            <a:ext cx="8613058" cy="1258529"/>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2800" u="sng" dirty="0">
                <a:solidFill>
                  <a:srgbClr val="FF9900"/>
                </a:solidFill>
                <a:latin typeface="#9Slide03 AmpleSoft Bold" panose="02000000000000000000" pitchFamily="2" charset="0"/>
              </a:rPr>
              <a:t>II.1. KÝ ỨC CỦA NHÂN VẬT TÔI VỀ NGỌN KHÓI BẾP</a:t>
            </a:r>
            <a:endParaRPr lang="en-US" sz="2800" dirty="0">
              <a:solidFill>
                <a:srgbClr val="FF9900"/>
              </a:solidFill>
            </a:endParaRPr>
          </a:p>
        </p:txBody>
      </p:sp>
      <p:sp>
        <p:nvSpPr>
          <p:cNvPr id="6" name="Rectangle: Rounded Corners 5">
            <a:extLst>
              <a:ext uri="{FF2B5EF4-FFF2-40B4-BE49-F238E27FC236}">
                <a16:creationId xmlns:a16="http://schemas.microsoft.com/office/drawing/2014/main" id="{EE855532-91E1-49F0-BCE8-92CC14EDFE74}"/>
              </a:ext>
            </a:extLst>
          </p:cNvPr>
          <p:cNvSpPr/>
          <p:nvPr/>
        </p:nvSpPr>
        <p:spPr>
          <a:xfrm>
            <a:off x="1170039" y="3205316"/>
            <a:ext cx="8445909" cy="1474859"/>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2800" u="sng" dirty="0">
                <a:solidFill>
                  <a:srgbClr val="FF9900"/>
                </a:solidFill>
                <a:latin typeface="#9Slide03 AmpleSoft Bold" panose="02000000000000000000" pitchFamily="2" charset="0"/>
              </a:rPr>
              <a:t>II.2. ĐỜI SỐNG TÂM HỒN CỦA NHÂN VẬT TÔI</a:t>
            </a:r>
          </a:p>
        </p:txBody>
      </p:sp>
    </p:spTree>
    <p:extLst>
      <p:ext uri="{BB962C8B-B14F-4D97-AF65-F5344CB8AC3E}">
        <p14:creationId xmlns:p14="http://schemas.microsoft.com/office/powerpoint/2010/main" val="32381492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Oval 1">
            <a:extLst>
              <a:ext uri="{FF2B5EF4-FFF2-40B4-BE49-F238E27FC236}">
                <a16:creationId xmlns:a16="http://schemas.microsoft.com/office/drawing/2014/main" id="{0CC6AE5E-2E1F-4A9A-AFF9-BA6F1C5DB453}"/>
              </a:ext>
            </a:extLst>
          </p:cNvPr>
          <p:cNvSpPr/>
          <p:nvPr/>
        </p:nvSpPr>
        <p:spPr>
          <a:xfrm>
            <a:off x="688258" y="1042219"/>
            <a:ext cx="10009239" cy="439502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C0A80D86-F8D8-43B3-92B5-C65B8B0EF679}"/>
              </a:ext>
            </a:extLst>
          </p:cNvPr>
          <p:cNvSpPr txBox="1"/>
          <p:nvPr/>
        </p:nvSpPr>
        <p:spPr>
          <a:xfrm>
            <a:off x="904569" y="2177826"/>
            <a:ext cx="9606116" cy="2299586"/>
          </a:xfrm>
          <a:prstGeom prst="rect">
            <a:avLst/>
          </a:prstGeom>
          <a:noFill/>
        </p:spPr>
        <p:txBody>
          <a:bodyPr wrap="square" rtlCol="0">
            <a:spAutoFit/>
          </a:bodyPr>
          <a:lstStyle/>
          <a:p>
            <a:pPr algn="ctr"/>
            <a:r>
              <a:rPr lang="en-US" sz="6000" u="sng" dirty="0">
                <a:solidFill>
                  <a:srgbClr val="F31CFE"/>
                </a:solidFill>
                <a:latin typeface="#9Slide03 AmpleSoft Bold" panose="02000000000000000000" pitchFamily="2" charset="0"/>
              </a:rPr>
              <a:t>THẢO LUẬN CẶP(10P)</a:t>
            </a:r>
          </a:p>
          <a:p>
            <a:pPr algn="ctr"/>
            <a:r>
              <a:rPr lang="en-US" sz="6000" dirty="0">
                <a:solidFill>
                  <a:srgbClr val="2F6F84"/>
                </a:solidFill>
                <a:latin typeface="#9Slide03 AmpleSoft Bold" panose="02000000000000000000" pitchFamily="2" charset="0"/>
              </a:rPr>
              <a:t>THINK-WITE-PAIR-SHARE</a:t>
            </a:r>
          </a:p>
          <a:p>
            <a:endParaRPr lang="en-US" dirty="0"/>
          </a:p>
        </p:txBody>
      </p:sp>
    </p:spTree>
    <p:extLst>
      <p:ext uri="{BB962C8B-B14F-4D97-AF65-F5344CB8AC3E}">
        <p14:creationId xmlns:p14="http://schemas.microsoft.com/office/powerpoint/2010/main" val="2053128106"/>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Cloud 1">
            <a:extLst>
              <a:ext uri="{FF2B5EF4-FFF2-40B4-BE49-F238E27FC236}">
                <a16:creationId xmlns:a16="http://schemas.microsoft.com/office/drawing/2014/main" id="{FD3811C2-DFEB-49B8-9CEA-FFB92B5184BA}"/>
              </a:ext>
            </a:extLst>
          </p:cNvPr>
          <p:cNvSpPr/>
          <p:nvPr/>
        </p:nvSpPr>
        <p:spPr>
          <a:xfrm>
            <a:off x="727587" y="442452"/>
            <a:ext cx="10284542" cy="5869857"/>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D5A182B6-6FBF-4F00-914F-9B32BAC6014E}"/>
              </a:ext>
            </a:extLst>
          </p:cNvPr>
          <p:cNvSpPr txBox="1"/>
          <p:nvPr/>
        </p:nvSpPr>
        <p:spPr>
          <a:xfrm>
            <a:off x="2084438" y="1347019"/>
            <a:ext cx="7885471" cy="3693319"/>
          </a:xfrm>
          <a:prstGeom prst="rect">
            <a:avLst/>
          </a:prstGeom>
          <a:noFill/>
        </p:spPr>
        <p:txBody>
          <a:bodyPr wrap="square" rtlCol="0">
            <a:spAutoFit/>
          </a:bodyPr>
          <a:lstStyle/>
          <a:p>
            <a:r>
              <a:rPr lang="en-US" sz="5400"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Qua </a:t>
            </a:r>
            <a:r>
              <a:rPr lang="en-US" sz="5400"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nỗi</a:t>
            </a:r>
            <a:r>
              <a:rPr lang="en-US" sz="5400"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5400"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nhớ</a:t>
            </a:r>
            <a:r>
              <a:rPr lang="en-US" sz="5400"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5400"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về</a:t>
            </a:r>
            <a:r>
              <a:rPr lang="en-US" sz="5400"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5400"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khói</a:t>
            </a:r>
            <a:r>
              <a:rPr lang="en-US" sz="5400"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5400"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có</a:t>
            </a:r>
            <a:r>
              <a:rPr lang="en-US" sz="5400"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5400"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thể</a:t>
            </a:r>
            <a:r>
              <a:rPr lang="en-US" sz="5400"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5400"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thấy</a:t>
            </a:r>
            <a:r>
              <a:rPr lang="en-US" sz="5400"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5400"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nhân</a:t>
            </a:r>
            <a:r>
              <a:rPr lang="en-US" sz="5400"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5400"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vật</a:t>
            </a:r>
            <a:r>
              <a:rPr lang="en-US" sz="5400"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5400"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tôi</a:t>
            </a:r>
            <a:r>
              <a:rPr lang="en-US" sz="5400"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5400"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là</a:t>
            </a:r>
            <a:r>
              <a:rPr lang="en-US" sz="5400"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5400"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người</a:t>
            </a:r>
            <a:r>
              <a:rPr lang="en-US" sz="5400"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5400"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có</a:t>
            </a:r>
            <a:r>
              <a:rPr lang="en-US" sz="5400"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5400"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đời</a:t>
            </a:r>
            <a:r>
              <a:rPr lang="en-US" sz="5400"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5400"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sống</a:t>
            </a:r>
            <a:r>
              <a:rPr lang="en-US" sz="5400"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5400"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tâm</a:t>
            </a:r>
            <a:r>
              <a:rPr lang="en-US" sz="5400"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5400"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hồn</a:t>
            </a:r>
            <a:r>
              <a:rPr lang="en-US" sz="5400"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5400"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như</a:t>
            </a:r>
            <a:r>
              <a:rPr lang="en-US" sz="5400"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5400"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thế</a:t>
            </a:r>
            <a:r>
              <a:rPr lang="en-US" sz="5400"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5400" dirty="0" err="1">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nào</a:t>
            </a:r>
            <a:r>
              <a:rPr lang="en-US" sz="5400" dirty="0">
                <a:solidFill>
                  <a:srgbClr val="FF9900"/>
                </a:solidFill>
                <a:effectLst/>
                <a:latin typeface="#9Slide03 AmpleSoft Bold" panose="02000000000000000000" pitchFamily="2" charset="0"/>
                <a:ea typeface="Times New Roman" panose="02020603050405020304" pitchFamily="18" charset="0"/>
                <a:cs typeface="Times New Roman" panose="02020603050405020304" pitchFamily="18" charset="0"/>
              </a:rPr>
              <a:t>?</a:t>
            </a:r>
            <a:endParaRPr lang="en-US" sz="5400" dirty="0">
              <a:solidFill>
                <a:srgbClr val="FF9900"/>
              </a:solidFill>
              <a:effectLst/>
              <a:latin typeface="#9Slide03 AmpleSoft Bold" panose="02000000000000000000" pitchFamily="2"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730366758"/>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Rectangle: Rounded Corners 1">
            <a:extLst>
              <a:ext uri="{FF2B5EF4-FFF2-40B4-BE49-F238E27FC236}">
                <a16:creationId xmlns:a16="http://schemas.microsoft.com/office/drawing/2014/main" id="{5F7BD5D2-4F89-48F5-97D7-C9900BAF8A7E}"/>
              </a:ext>
            </a:extLst>
          </p:cNvPr>
          <p:cNvSpPr/>
          <p:nvPr/>
        </p:nvSpPr>
        <p:spPr>
          <a:xfrm>
            <a:off x="0" y="73742"/>
            <a:ext cx="6951406" cy="678425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a:lnSpc>
                <a:spcPct val="107000"/>
              </a:lnSpc>
              <a:spcBef>
                <a:spcPts val="1200"/>
              </a:spcBef>
              <a:spcAft>
                <a:spcPts val="1200"/>
              </a:spcAft>
            </a:pP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Phong</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phú</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lưu</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giữ</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những</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kí</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ức</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sống</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động</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về</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khói</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từ</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mùi</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vị</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hình</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ảnh</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âm</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thanh</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màu</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sắc</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a:t>
            </a:r>
            <a:endParaRPr lang="en-US" sz="3200" dirty="0">
              <a:solidFill>
                <a:srgbClr val="2F6F84"/>
              </a:solidFill>
              <a:effectLst/>
              <a:latin typeface="#9Slide03 AmpleSoft Bold" panose="02000000000000000000" pitchFamily="2"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Tinh</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tế</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nhạy</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cảm</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cảm</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nhận</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được</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niềm</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vui</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nỗi</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buồn</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của</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khói</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gắn</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liền</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với</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niềm</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vui</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nỗi</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buồn</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của</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con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người</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a:t>
            </a:r>
            <a:endParaRPr lang="en-US" sz="3200" dirty="0">
              <a:solidFill>
                <a:srgbClr val="2F6F84"/>
              </a:solidFill>
              <a:effectLst/>
              <a:latin typeface="#9Slide03 AmpleSoft Bold" panose="02000000000000000000" pitchFamily="2"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Nhiều</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yêu</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thương</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dành</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cho</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gia</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đình</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tuổi</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thơ</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con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người</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thiên</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nhiên</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và</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khói</a:t>
            </a:r>
            <a:r>
              <a:rPr lang="en-US" sz="3200" b="1"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a:t>
            </a:r>
            <a:endParaRPr lang="en-US" sz="3200" dirty="0">
              <a:solidFill>
                <a:srgbClr val="2F6F84"/>
              </a:solidFill>
              <a:effectLst/>
              <a:latin typeface="#9Slide03 AmpleSoft Bold" panose="02000000000000000000" pitchFamily="2"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B9D4C594-8118-482A-995E-34DD378250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9898" y="73742"/>
            <a:ext cx="5152102" cy="6710516"/>
          </a:xfrm>
          <a:prstGeom prst="rect">
            <a:avLst/>
          </a:prstGeom>
        </p:spPr>
      </p:pic>
    </p:spTree>
    <p:extLst>
      <p:ext uri="{BB962C8B-B14F-4D97-AF65-F5344CB8AC3E}">
        <p14:creationId xmlns:p14="http://schemas.microsoft.com/office/powerpoint/2010/main" val="4828334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Rectangle: Rounded Corners 1">
            <a:extLst>
              <a:ext uri="{FF2B5EF4-FFF2-40B4-BE49-F238E27FC236}">
                <a16:creationId xmlns:a16="http://schemas.microsoft.com/office/drawing/2014/main" id="{FF36268C-2C6B-4F31-BD23-19E8A8010213}"/>
              </a:ext>
            </a:extLst>
          </p:cNvPr>
          <p:cNvSpPr/>
          <p:nvPr/>
        </p:nvSpPr>
        <p:spPr>
          <a:xfrm>
            <a:off x="894736" y="314632"/>
            <a:ext cx="9832258" cy="120936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4000" u="sng" dirty="0">
                <a:solidFill>
                  <a:srgbClr val="FF0000"/>
                </a:solidFill>
                <a:latin typeface="#9Slide03 AmpleSoft Bold" panose="02000000000000000000" pitchFamily="2" charset="0"/>
              </a:rPr>
              <a:t>II.ĐỌC-HIỂU VĂN BẢN</a:t>
            </a:r>
          </a:p>
        </p:txBody>
      </p:sp>
      <p:sp>
        <p:nvSpPr>
          <p:cNvPr id="3" name="Rectangle: Rounded Corners 2">
            <a:extLst>
              <a:ext uri="{FF2B5EF4-FFF2-40B4-BE49-F238E27FC236}">
                <a16:creationId xmlns:a16="http://schemas.microsoft.com/office/drawing/2014/main" id="{E1F30908-BF1D-4246-830C-33CCA28AF191}"/>
              </a:ext>
            </a:extLst>
          </p:cNvPr>
          <p:cNvSpPr/>
          <p:nvPr/>
        </p:nvSpPr>
        <p:spPr>
          <a:xfrm>
            <a:off x="1170039" y="1722917"/>
            <a:ext cx="8613058" cy="1258529"/>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2800" u="sng" dirty="0">
                <a:solidFill>
                  <a:srgbClr val="FF9900"/>
                </a:solidFill>
                <a:latin typeface="#9Slide03 AmpleSoft Bold" panose="02000000000000000000" pitchFamily="2" charset="0"/>
              </a:rPr>
              <a:t>II.1. KÝ ỨC CỦA NHÂN VẬT TÔI VỀ NGỌN KHÓI BẾP</a:t>
            </a:r>
            <a:endParaRPr lang="en-US" sz="2800" dirty="0">
              <a:solidFill>
                <a:srgbClr val="FF9900"/>
              </a:solidFill>
            </a:endParaRPr>
          </a:p>
        </p:txBody>
      </p:sp>
      <p:sp>
        <p:nvSpPr>
          <p:cNvPr id="6" name="Rectangle: Rounded Corners 5">
            <a:extLst>
              <a:ext uri="{FF2B5EF4-FFF2-40B4-BE49-F238E27FC236}">
                <a16:creationId xmlns:a16="http://schemas.microsoft.com/office/drawing/2014/main" id="{EE855532-91E1-49F0-BCE8-92CC14EDFE74}"/>
              </a:ext>
            </a:extLst>
          </p:cNvPr>
          <p:cNvSpPr/>
          <p:nvPr/>
        </p:nvSpPr>
        <p:spPr>
          <a:xfrm>
            <a:off x="1170039" y="3205316"/>
            <a:ext cx="8445909" cy="1474859"/>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2800" u="sng" dirty="0">
                <a:solidFill>
                  <a:srgbClr val="FF9900"/>
                </a:solidFill>
                <a:latin typeface="#9Slide03 AmpleSoft Bold" panose="02000000000000000000" pitchFamily="2" charset="0"/>
              </a:rPr>
              <a:t>II.2. ĐỜI SỐNG TÂM HỒN CỦA NHÂN VẬT TÔI</a:t>
            </a:r>
          </a:p>
        </p:txBody>
      </p:sp>
      <p:sp>
        <p:nvSpPr>
          <p:cNvPr id="4" name="Rectangle: Rounded Corners 3">
            <a:extLst>
              <a:ext uri="{FF2B5EF4-FFF2-40B4-BE49-F238E27FC236}">
                <a16:creationId xmlns:a16="http://schemas.microsoft.com/office/drawing/2014/main" id="{418B8690-78C7-4327-9113-604DADEB49A9}"/>
              </a:ext>
            </a:extLst>
          </p:cNvPr>
          <p:cNvSpPr/>
          <p:nvPr/>
        </p:nvSpPr>
        <p:spPr>
          <a:xfrm>
            <a:off x="1170039" y="4876800"/>
            <a:ext cx="6416525" cy="147485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2800" dirty="0">
                <a:solidFill>
                  <a:srgbClr val="FF9900"/>
                </a:solidFill>
                <a:latin typeface="#9Slide03 AmpleSoft Bold" panose="02000000000000000000" pitchFamily="2" charset="0"/>
              </a:rPr>
              <a:t>II.3. Ý NGHĨA CỦA VĂN BẢN</a:t>
            </a:r>
          </a:p>
        </p:txBody>
      </p:sp>
    </p:spTree>
    <p:extLst>
      <p:ext uri="{BB962C8B-B14F-4D97-AF65-F5344CB8AC3E}">
        <p14:creationId xmlns:p14="http://schemas.microsoft.com/office/powerpoint/2010/main" val="246195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Oval 1">
            <a:extLst>
              <a:ext uri="{FF2B5EF4-FFF2-40B4-BE49-F238E27FC236}">
                <a16:creationId xmlns:a16="http://schemas.microsoft.com/office/drawing/2014/main" id="{0CC6AE5E-2E1F-4A9A-AFF9-BA6F1C5DB453}"/>
              </a:ext>
            </a:extLst>
          </p:cNvPr>
          <p:cNvSpPr/>
          <p:nvPr/>
        </p:nvSpPr>
        <p:spPr>
          <a:xfrm>
            <a:off x="688258" y="1042219"/>
            <a:ext cx="10009239" cy="439502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C0A80D86-F8D8-43B3-92B5-C65B8B0EF679}"/>
              </a:ext>
            </a:extLst>
          </p:cNvPr>
          <p:cNvSpPr txBox="1"/>
          <p:nvPr/>
        </p:nvSpPr>
        <p:spPr>
          <a:xfrm>
            <a:off x="904569" y="2177826"/>
            <a:ext cx="9606116" cy="2031325"/>
          </a:xfrm>
          <a:prstGeom prst="rect">
            <a:avLst/>
          </a:prstGeom>
          <a:noFill/>
        </p:spPr>
        <p:txBody>
          <a:bodyPr wrap="square" rtlCol="0">
            <a:spAutoFit/>
          </a:bodyPr>
          <a:lstStyle/>
          <a:p>
            <a:pPr algn="ctr"/>
            <a:r>
              <a:rPr lang="en-US" sz="5400" u="sng" dirty="0">
                <a:solidFill>
                  <a:srgbClr val="F31CFE"/>
                </a:solidFill>
                <a:latin typeface="#9Slide03 AmpleSoft Bold" panose="02000000000000000000" pitchFamily="2" charset="0"/>
              </a:rPr>
              <a:t>THẢO LUẬN NHÓM(4HS/10P)</a:t>
            </a:r>
          </a:p>
          <a:p>
            <a:pPr algn="ctr"/>
            <a:r>
              <a:rPr lang="en-US" sz="5400" dirty="0">
                <a:solidFill>
                  <a:srgbClr val="2F6F84"/>
                </a:solidFill>
                <a:latin typeface="#9Slide03 AmpleSoft Bold" panose="02000000000000000000" pitchFamily="2" charset="0"/>
              </a:rPr>
              <a:t>KĨ THUẬT KHĂN TRẢI BÀN</a:t>
            </a:r>
          </a:p>
          <a:p>
            <a:endParaRPr lang="en-US" dirty="0"/>
          </a:p>
        </p:txBody>
      </p:sp>
    </p:spTree>
    <p:extLst>
      <p:ext uri="{BB962C8B-B14F-4D97-AF65-F5344CB8AC3E}">
        <p14:creationId xmlns:p14="http://schemas.microsoft.com/office/powerpoint/2010/main" val="1718989616"/>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3" name="TextBox 2">
            <a:extLst>
              <a:ext uri="{FF2B5EF4-FFF2-40B4-BE49-F238E27FC236}">
                <a16:creationId xmlns:a16="http://schemas.microsoft.com/office/drawing/2014/main" id="{D7417F25-670B-46BF-AEFB-FA6E11408413}"/>
              </a:ext>
            </a:extLst>
          </p:cNvPr>
          <p:cNvSpPr txBox="1"/>
          <p:nvPr/>
        </p:nvSpPr>
        <p:spPr>
          <a:xfrm>
            <a:off x="924232" y="3775587"/>
            <a:ext cx="8947355" cy="2031325"/>
          </a:xfrm>
          <a:prstGeom prst="rect">
            <a:avLst/>
          </a:prstGeom>
          <a:noFill/>
        </p:spPr>
        <p:txBody>
          <a:bodyPr wrap="square" rtlCol="0">
            <a:spAutoFit/>
          </a:bodyPr>
          <a:lstStyle/>
          <a:p>
            <a:pPr algn="ctr"/>
            <a:r>
              <a:rPr lang="en-US" sz="5400" u="sng" dirty="0">
                <a:solidFill>
                  <a:srgbClr val="F31CFE"/>
                </a:solidFill>
                <a:latin typeface="#9Slide03 AmpleSoft Bold" panose="02000000000000000000" pitchFamily="2" charset="0"/>
              </a:rPr>
              <a:t>HOẠT ĐỘNG CẶP</a:t>
            </a:r>
          </a:p>
          <a:p>
            <a:pPr algn="ctr"/>
            <a:r>
              <a:rPr lang="en-US" sz="5400" u="sng" dirty="0">
                <a:solidFill>
                  <a:srgbClr val="FF0000"/>
                </a:solidFill>
                <a:latin typeface="#9Slide03 AmpleSoft Bold" panose="02000000000000000000" pitchFamily="2" charset="0"/>
              </a:rPr>
              <a:t>THINK-WRITE-PAIR-SHARE</a:t>
            </a:r>
          </a:p>
          <a:p>
            <a:endParaRPr lang="en-US" dirty="0"/>
          </a:p>
        </p:txBody>
      </p:sp>
      <p:sp>
        <p:nvSpPr>
          <p:cNvPr id="4" name="Rectangle: Rounded Corners 3">
            <a:extLst>
              <a:ext uri="{FF2B5EF4-FFF2-40B4-BE49-F238E27FC236}">
                <a16:creationId xmlns:a16="http://schemas.microsoft.com/office/drawing/2014/main" id="{B86B5603-9034-4095-AFDD-0284EBDA2715}"/>
              </a:ext>
            </a:extLst>
          </p:cNvPr>
          <p:cNvSpPr/>
          <p:nvPr/>
        </p:nvSpPr>
        <p:spPr>
          <a:xfrm>
            <a:off x="570271" y="1504139"/>
            <a:ext cx="11326761" cy="192486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7200" u="sng" dirty="0">
                <a:solidFill>
                  <a:schemeClr val="accent6">
                    <a:lumMod val="50000"/>
                  </a:schemeClr>
                </a:solidFill>
                <a:latin typeface="#9Slide03 AmpleSoft Bold" panose="02000000000000000000" pitchFamily="2" charset="0"/>
              </a:rPr>
              <a:t>A.XÁC ĐỊNH VẤN ĐỀ (10P)</a:t>
            </a:r>
          </a:p>
        </p:txBody>
      </p:sp>
    </p:spTree>
    <p:extLst>
      <p:ext uri="{BB962C8B-B14F-4D97-AF65-F5344CB8AC3E}">
        <p14:creationId xmlns:p14="http://schemas.microsoft.com/office/powerpoint/2010/main" val="19701553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Cloud 1">
            <a:extLst>
              <a:ext uri="{FF2B5EF4-FFF2-40B4-BE49-F238E27FC236}">
                <a16:creationId xmlns:a16="http://schemas.microsoft.com/office/drawing/2014/main" id="{484DB2F3-14AE-4B15-A4E2-A6C5E9E60355}"/>
              </a:ext>
            </a:extLst>
          </p:cNvPr>
          <p:cNvSpPr/>
          <p:nvPr/>
        </p:nvSpPr>
        <p:spPr>
          <a:xfrm>
            <a:off x="570270" y="707923"/>
            <a:ext cx="10638503" cy="5702709"/>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DA7BA4B4-8026-4D2F-AFF6-FAD3E8910491}"/>
              </a:ext>
            </a:extLst>
          </p:cNvPr>
          <p:cNvSpPr txBox="1"/>
          <p:nvPr/>
        </p:nvSpPr>
        <p:spPr>
          <a:xfrm>
            <a:off x="1976284" y="1730477"/>
            <a:ext cx="7482348" cy="3416320"/>
          </a:xfrm>
          <a:prstGeom prst="rect">
            <a:avLst/>
          </a:prstGeom>
          <a:noFill/>
        </p:spPr>
        <p:txBody>
          <a:bodyPr wrap="square" rtlCol="0">
            <a:spAutoFit/>
          </a:bodyPr>
          <a:lstStyle/>
          <a:p>
            <a:r>
              <a:rPr lang="en-US" sz="5400" b="1" dirty="0" err="1">
                <a:solidFill>
                  <a:srgbClr val="FF9900"/>
                </a:solidFill>
                <a:latin typeface="#9Slide03 AmpleSoft Bold" panose="02000000000000000000" pitchFamily="2" charset="0"/>
                <a:ea typeface="Times New Roman" panose="02020603050405020304" pitchFamily="18" charset="0"/>
              </a:rPr>
              <a:t>K</a:t>
            </a:r>
            <a:r>
              <a:rPr lang="en-US" sz="5400" b="1" dirty="0" err="1">
                <a:solidFill>
                  <a:srgbClr val="FF9900"/>
                </a:solidFill>
                <a:effectLst/>
                <a:latin typeface="#9Slide03 AmpleSoft Bold" panose="02000000000000000000" pitchFamily="2" charset="0"/>
                <a:ea typeface="Times New Roman" panose="02020603050405020304" pitchFamily="18" charset="0"/>
              </a:rPr>
              <a:t>ỉ</a:t>
            </a:r>
            <a:r>
              <a:rPr lang="en-US" sz="5400" b="1" dirty="0">
                <a:solidFill>
                  <a:srgbClr val="FF9900"/>
                </a:solidFill>
                <a:effectLst/>
                <a:latin typeface="#9Slide03 AmpleSoft Bold" panose="02000000000000000000" pitchFamily="2" charset="0"/>
                <a:ea typeface="Times New Roman" panose="02020603050405020304" pitchFamily="18" charset="0"/>
              </a:rPr>
              <a:t> </a:t>
            </a:r>
            <a:r>
              <a:rPr lang="en-US" sz="5400" b="1" dirty="0" err="1">
                <a:solidFill>
                  <a:srgbClr val="FF9900"/>
                </a:solidFill>
                <a:effectLst/>
                <a:latin typeface="#9Slide03 AmpleSoft Bold" panose="02000000000000000000" pitchFamily="2" charset="0"/>
                <a:ea typeface="Times New Roman" panose="02020603050405020304" pitchFamily="18" charset="0"/>
              </a:rPr>
              <a:t>niệm</a:t>
            </a:r>
            <a:r>
              <a:rPr lang="en-US" sz="5400" b="1" dirty="0">
                <a:solidFill>
                  <a:srgbClr val="FF9900"/>
                </a:solidFill>
                <a:effectLst/>
                <a:latin typeface="#9Slide03 AmpleSoft Bold" panose="02000000000000000000" pitchFamily="2" charset="0"/>
                <a:ea typeface="Times New Roman" panose="02020603050405020304" pitchFamily="18" charset="0"/>
              </a:rPr>
              <a:t> </a:t>
            </a:r>
            <a:r>
              <a:rPr lang="en-US" sz="5400" b="1" dirty="0" err="1">
                <a:solidFill>
                  <a:srgbClr val="FF9900"/>
                </a:solidFill>
                <a:effectLst/>
                <a:latin typeface="#9Slide03 AmpleSoft Bold" panose="02000000000000000000" pitchFamily="2" charset="0"/>
                <a:ea typeface="Times New Roman" panose="02020603050405020304" pitchFamily="18" charset="0"/>
              </a:rPr>
              <a:t>trong</a:t>
            </a:r>
            <a:r>
              <a:rPr lang="en-US" sz="5400" b="1" dirty="0">
                <a:solidFill>
                  <a:srgbClr val="FF9900"/>
                </a:solidFill>
                <a:effectLst/>
                <a:latin typeface="#9Slide03 AmpleSoft Bold" panose="02000000000000000000" pitchFamily="2" charset="0"/>
                <a:ea typeface="Times New Roman" panose="02020603050405020304" pitchFamily="18" charset="0"/>
              </a:rPr>
              <a:t> </a:t>
            </a:r>
            <a:r>
              <a:rPr lang="en-US" sz="5400" b="1" dirty="0" err="1">
                <a:solidFill>
                  <a:srgbClr val="FF9900"/>
                </a:solidFill>
                <a:effectLst/>
                <a:latin typeface="#9Slide03 AmpleSoft Bold" panose="02000000000000000000" pitchFamily="2" charset="0"/>
                <a:ea typeface="Times New Roman" panose="02020603050405020304" pitchFamily="18" charset="0"/>
              </a:rPr>
              <a:t>quá</a:t>
            </a:r>
            <a:r>
              <a:rPr lang="en-US" sz="5400" b="1" dirty="0">
                <a:solidFill>
                  <a:srgbClr val="FF9900"/>
                </a:solidFill>
                <a:effectLst/>
                <a:latin typeface="#9Slide03 AmpleSoft Bold" panose="02000000000000000000" pitchFamily="2" charset="0"/>
                <a:ea typeface="Times New Roman" panose="02020603050405020304" pitchFamily="18" charset="0"/>
              </a:rPr>
              <a:t> </a:t>
            </a:r>
            <a:r>
              <a:rPr lang="en-US" sz="5400" b="1" dirty="0" err="1">
                <a:solidFill>
                  <a:srgbClr val="FF9900"/>
                </a:solidFill>
                <a:effectLst/>
                <a:latin typeface="#9Slide03 AmpleSoft Bold" panose="02000000000000000000" pitchFamily="2" charset="0"/>
                <a:ea typeface="Times New Roman" panose="02020603050405020304" pitchFamily="18" charset="0"/>
              </a:rPr>
              <a:t>khứ</a:t>
            </a:r>
            <a:r>
              <a:rPr lang="en-US" sz="5400" b="1" dirty="0">
                <a:solidFill>
                  <a:srgbClr val="FF9900"/>
                </a:solidFill>
                <a:effectLst/>
                <a:latin typeface="#9Slide03 AmpleSoft Bold" panose="02000000000000000000" pitchFamily="2" charset="0"/>
                <a:ea typeface="Times New Roman" panose="02020603050405020304" pitchFamily="18" charset="0"/>
              </a:rPr>
              <a:t> </a:t>
            </a:r>
            <a:r>
              <a:rPr lang="en-US" sz="5400" b="1" dirty="0" err="1">
                <a:solidFill>
                  <a:srgbClr val="FF9900"/>
                </a:solidFill>
                <a:effectLst/>
                <a:latin typeface="#9Slide03 AmpleSoft Bold" panose="02000000000000000000" pitchFamily="2" charset="0"/>
                <a:ea typeface="Times New Roman" panose="02020603050405020304" pitchFamily="18" charset="0"/>
              </a:rPr>
              <a:t>có</a:t>
            </a:r>
            <a:r>
              <a:rPr lang="en-US" sz="5400" b="1" dirty="0">
                <a:solidFill>
                  <a:srgbClr val="FF9900"/>
                </a:solidFill>
                <a:effectLst/>
                <a:latin typeface="#9Slide03 AmpleSoft Bold" panose="02000000000000000000" pitchFamily="2" charset="0"/>
                <a:ea typeface="Times New Roman" panose="02020603050405020304" pitchFamily="18" charset="0"/>
              </a:rPr>
              <a:t> ý </a:t>
            </a:r>
            <a:r>
              <a:rPr lang="en-US" sz="5400" b="1" dirty="0" err="1">
                <a:solidFill>
                  <a:srgbClr val="FF9900"/>
                </a:solidFill>
                <a:effectLst/>
                <a:latin typeface="#9Slide03 AmpleSoft Bold" panose="02000000000000000000" pitchFamily="2" charset="0"/>
                <a:ea typeface="Times New Roman" panose="02020603050405020304" pitchFamily="18" charset="0"/>
              </a:rPr>
              <a:t>nghĩa</a:t>
            </a:r>
            <a:r>
              <a:rPr lang="en-US" sz="5400" b="1" dirty="0">
                <a:solidFill>
                  <a:srgbClr val="FF9900"/>
                </a:solidFill>
                <a:effectLst/>
                <a:latin typeface="#9Slide03 AmpleSoft Bold" panose="02000000000000000000" pitchFamily="2" charset="0"/>
                <a:ea typeface="Times New Roman" panose="02020603050405020304" pitchFamily="18" charset="0"/>
              </a:rPr>
              <a:t> </a:t>
            </a:r>
            <a:r>
              <a:rPr lang="en-US" sz="5400" b="1" dirty="0" err="1">
                <a:solidFill>
                  <a:srgbClr val="FF9900"/>
                </a:solidFill>
                <a:effectLst/>
                <a:latin typeface="#9Slide03 AmpleSoft Bold" panose="02000000000000000000" pitchFamily="2" charset="0"/>
                <a:ea typeface="Times New Roman" panose="02020603050405020304" pitchFamily="18" charset="0"/>
              </a:rPr>
              <a:t>gì</a:t>
            </a:r>
            <a:r>
              <a:rPr lang="en-US" sz="5400" b="1" dirty="0">
                <a:solidFill>
                  <a:srgbClr val="FF9900"/>
                </a:solidFill>
                <a:effectLst/>
                <a:latin typeface="#9Slide03 AmpleSoft Bold" panose="02000000000000000000" pitchFamily="2" charset="0"/>
                <a:ea typeface="Times New Roman" panose="02020603050405020304" pitchFamily="18" charset="0"/>
              </a:rPr>
              <a:t> </a:t>
            </a:r>
            <a:r>
              <a:rPr lang="en-US" sz="5400" b="1" dirty="0" err="1">
                <a:solidFill>
                  <a:srgbClr val="FF9900"/>
                </a:solidFill>
                <a:effectLst/>
                <a:latin typeface="#9Slide03 AmpleSoft Bold" panose="02000000000000000000" pitchFamily="2" charset="0"/>
                <a:ea typeface="Times New Roman" panose="02020603050405020304" pitchFamily="18" charset="0"/>
              </a:rPr>
              <a:t>trong</a:t>
            </a:r>
            <a:r>
              <a:rPr lang="en-US" sz="5400" b="1" dirty="0">
                <a:solidFill>
                  <a:srgbClr val="FF9900"/>
                </a:solidFill>
                <a:effectLst/>
                <a:latin typeface="#9Slide03 AmpleSoft Bold" panose="02000000000000000000" pitchFamily="2" charset="0"/>
                <a:ea typeface="Times New Roman" panose="02020603050405020304" pitchFamily="18" charset="0"/>
              </a:rPr>
              <a:t> </a:t>
            </a:r>
            <a:r>
              <a:rPr lang="en-US" sz="5400" b="1" dirty="0" err="1">
                <a:solidFill>
                  <a:srgbClr val="FF9900"/>
                </a:solidFill>
                <a:effectLst/>
                <a:latin typeface="#9Slide03 AmpleSoft Bold" panose="02000000000000000000" pitchFamily="2" charset="0"/>
                <a:ea typeface="Times New Roman" panose="02020603050405020304" pitchFamily="18" charset="0"/>
              </a:rPr>
              <a:t>việc</a:t>
            </a:r>
            <a:r>
              <a:rPr lang="en-US" sz="5400" b="1" dirty="0">
                <a:solidFill>
                  <a:srgbClr val="FF9900"/>
                </a:solidFill>
                <a:effectLst/>
                <a:latin typeface="#9Slide03 AmpleSoft Bold" panose="02000000000000000000" pitchFamily="2" charset="0"/>
                <a:ea typeface="Times New Roman" panose="02020603050405020304" pitchFamily="18" charset="0"/>
              </a:rPr>
              <a:t> </a:t>
            </a:r>
            <a:r>
              <a:rPr lang="en-US" sz="5400" b="1" dirty="0" err="1">
                <a:solidFill>
                  <a:srgbClr val="FF9900"/>
                </a:solidFill>
                <a:effectLst/>
                <a:latin typeface="#9Slide03 AmpleSoft Bold" panose="02000000000000000000" pitchFamily="2" charset="0"/>
                <a:ea typeface="Times New Roman" panose="02020603050405020304" pitchFamily="18" charset="0"/>
              </a:rPr>
              <a:t>nuôi</a:t>
            </a:r>
            <a:r>
              <a:rPr lang="en-US" sz="5400" b="1" dirty="0">
                <a:solidFill>
                  <a:srgbClr val="FF9900"/>
                </a:solidFill>
                <a:effectLst/>
                <a:latin typeface="#9Slide03 AmpleSoft Bold" panose="02000000000000000000" pitchFamily="2" charset="0"/>
                <a:ea typeface="Times New Roman" panose="02020603050405020304" pitchFamily="18" charset="0"/>
              </a:rPr>
              <a:t> </a:t>
            </a:r>
            <a:r>
              <a:rPr lang="en-US" sz="5400" b="1" dirty="0" err="1">
                <a:solidFill>
                  <a:srgbClr val="FF9900"/>
                </a:solidFill>
                <a:effectLst/>
                <a:latin typeface="#9Slide03 AmpleSoft Bold" panose="02000000000000000000" pitchFamily="2" charset="0"/>
                <a:ea typeface="Times New Roman" panose="02020603050405020304" pitchFamily="18" charset="0"/>
              </a:rPr>
              <a:t>dưỡng</a:t>
            </a:r>
            <a:r>
              <a:rPr lang="en-US" sz="5400" b="1" dirty="0">
                <a:solidFill>
                  <a:srgbClr val="FF9900"/>
                </a:solidFill>
                <a:effectLst/>
                <a:latin typeface="#9Slide03 AmpleSoft Bold" panose="02000000000000000000" pitchFamily="2" charset="0"/>
                <a:ea typeface="Times New Roman" panose="02020603050405020304" pitchFamily="18" charset="0"/>
              </a:rPr>
              <a:t> </a:t>
            </a:r>
            <a:r>
              <a:rPr lang="en-US" sz="5400" b="1" dirty="0" err="1">
                <a:solidFill>
                  <a:srgbClr val="FF9900"/>
                </a:solidFill>
                <a:effectLst/>
                <a:latin typeface="#9Slide03 AmpleSoft Bold" panose="02000000000000000000" pitchFamily="2" charset="0"/>
                <a:ea typeface="Times New Roman" panose="02020603050405020304" pitchFamily="18" charset="0"/>
              </a:rPr>
              <a:t>tâm</a:t>
            </a:r>
            <a:r>
              <a:rPr lang="en-US" sz="5400" b="1" dirty="0">
                <a:solidFill>
                  <a:srgbClr val="FF9900"/>
                </a:solidFill>
                <a:effectLst/>
                <a:latin typeface="#9Slide03 AmpleSoft Bold" panose="02000000000000000000" pitchFamily="2" charset="0"/>
                <a:ea typeface="Times New Roman" panose="02020603050405020304" pitchFamily="18" charset="0"/>
              </a:rPr>
              <a:t> </a:t>
            </a:r>
            <a:r>
              <a:rPr lang="en-US" sz="5400" b="1" dirty="0" err="1">
                <a:solidFill>
                  <a:srgbClr val="FF9900"/>
                </a:solidFill>
                <a:effectLst/>
                <a:latin typeface="#9Slide03 AmpleSoft Bold" panose="02000000000000000000" pitchFamily="2" charset="0"/>
                <a:ea typeface="Times New Roman" panose="02020603050405020304" pitchFamily="18" charset="0"/>
              </a:rPr>
              <a:t>hồn</a:t>
            </a:r>
            <a:r>
              <a:rPr lang="en-US" sz="5400" b="1" dirty="0">
                <a:solidFill>
                  <a:srgbClr val="FF9900"/>
                </a:solidFill>
                <a:effectLst/>
                <a:latin typeface="#9Slide03 AmpleSoft Bold" panose="02000000000000000000" pitchFamily="2" charset="0"/>
                <a:ea typeface="Times New Roman" panose="02020603050405020304" pitchFamily="18" charset="0"/>
              </a:rPr>
              <a:t> </a:t>
            </a:r>
            <a:r>
              <a:rPr lang="en-US" sz="5400" b="1" dirty="0" err="1">
                <a:solidFill>
                  <a:srgbClr val="FF9900"/>
                </a:solidFill>
                <a:effectLst/>
                <a:latin typeface="#9Slide03 AmpleSoft Bold" panose="02000000000000000000" pitchFamily="2" charset="0"/>
                <a:ea typeface="Times New Roman" panose="02020603050405020304" pitchFamily="18" charset="0"/>
              </a:rPr>
              <a:t>của</a:t>
            </a:r>
            <a:r>
              <a:rPr lang="en-US" sz="5400" b="1" dirty="0">
                <a:solidFill>
                  <a:srgbClr val="FF9900"/>
                </a:solidFill>
                <a:effectLst/>
                <a:latin typeface="#9Slide03 AmpleSoft Bold" panose="02000000000000000000" pitchFamily="2" charset="0"/>
                <a:ea typeface="Times New Roman" panose="02020603050405020304" pitchFamily="18" charset="0"/>
              </a:rPr>
              <a:t> </a:t>
            </a:r>
            <a:r>
              <a:rPr lang="en-US" sz="5400" b="1" dirty="0" err="1">
                <a:solidFill>
                  <a:srgbClr val="FF9900"/>
                </a:solidFill>
                <a:effectLst/>
                <a:latin typeface="#9Slide03 AmpleSoft Bold" panose="02000000000000000000" pitchFamily="2" charset="0"/>
                <a:ea typeface="Times New Roman" panose="02020603050405020304" pitchFamily="18" charset="0"/>
              </a:rPr>
              <a:t>chúng</a:t>
            </a:r>
            <a:r>
              <a:rPr lang="en-US" sz="5400" b="1" dirty="0">
                <a:solidFill>
                  <a:srgbClr val="FF9900"/>
                </a:solidFill>
                <a:effectLst/>
                <a:latin typeface="#9Slide03 AmpleSoft Bold" panose="02000000000000000000" pitchFamily="2" charset="0"/>
                <a:ea typeface="Times New Roman" panose="02020603050405020304" pitchFamily="18" charset="0"/>
              </a:rPr>
              <a:t> ta </a:t>
            </a:r>
            <a:r>
              <a:rPr lang="en-US" sz="5400" b="1" dirty="0" err="1">
                <a:solidFill>
                  <a:srgbClr val="FF9900"/>
                </a:solidFill>
                <a:effectLst/>
                <a:latin typeface="#9Slide03 AmpleSoft Bold" panose="02000000000000000000" pitchFamily="2" charset="0"/>
                <a:ea typeface="Times New Roman" panose="02020603050405020304" pitchFamily="18" charset="0"/>
              </a:rPr>
              <a:t>trong</a:t>
            </a:r>
            <a:r>
              <a:rPr lang="en-US" sz="5400" b="1" dirty="0">
                <a:solidFill>
                  <a:srgbClr val="FF9900"/>
                </a:solidFill>
                <a:effectLst/>
                <a:latin typeface="#9Slide03 AmpleSoft Bold" panose="02000000000000000000" pitchFamily="2" charset="0"/>
                <a:ea typeface="Times New Roman" panose="02020603050405020304" pitchFamily="18" charset="0"/>
              </a:rPr>
              <a:t> </a:t>
            </a:r>
            <a:r>
              <a:rPr lang="en-US" sz="5400" b="1" dirty="0" err="1">
                <a:solidFill>
                  <a:srgbClr val="FF9900"/>
                </a:solidFill>
                <a:effectLst/>
                <a:latin typeface="#9Slide03 AmpleSoft Bold" panose="02000000000000000000" pitchFamily="2" charset="0"/>
                <a:ea typeface="Times New Roman" panose="02020603050405020304" pitchFamily="18" charset="0"/>
              </a:rPr>
              <a:t>hiện</a:t>
            </a:r>
            <a:r>
              <a:rPr lang="en-US" sz="5400" b="1" dirty="0">
                <a:solidFill>
                  <a:srgbClr val="FF9900"/>
                </a:solidFill>
                <a:effectLst/>
                <a:latin typeface="#9Slide03 AmpleSoft Bold" panose="02000000000000000000" pitchFamily="2" charset="0"/>
                <a:ea typeface="Times New Roman" panose="02020603050405020304" pitchFamily="18" charset="0"/>
              </a:rPr>
              <a:t> </a:t>
            </a:r>
            <a:r>
              <a:rPr lang="en-US" sz="5400" b="1" dirty="0" err="1">
                <a:solidFill>
                  <a:srgbClr val="FF9900"/>
                </a:solidFill>
                <a:effectLst/>
                <a:latin typeface="#9Slide03 AmpleSoft Bold" panose="02000000000000000000" pitchFamily="2" charset="0"/>
                <a:ea typeface="Times New Roman" panose="02020603050405020304" pitchFamily="18" charset="0"/>
              </a:rPr>
              <a:t>tại</a:t>
            </a:r>
            <a:r>
              <a:rPr lang="en-US" sz="5400" b="1" dirty="0">
                <a:solidFill>
                  <a:srgbClr val="FF9900"/>
                </a:solidFill>
                <a:effectLst/>
                <a:latin typeface="#9Slide03 AmpleSoft Bold" panose="02000000000000000000" pitchFamily="2" charset="0"/>
                <a:ea typeface="Times New Roman" panose="02020603050405020304" pitchFamily="18" charset="0"/>
              </a:rPr>
              <a:t>?</a:t>
            </a:r>
            <a:endParaRPr lang="en-US" sz="5400" dirty="0">
              <a:solidFill>
                <a:srgbClr val="FF9900"/>
              </a:solidFill>
              <a:latin typeface="#9Slide03 AmpleSoft Bold" panose="02000000000000000000" pitchFamily="2" charset="0"/>
            </a:endParaRPr>
          </a:p>
        </p:txBody>
      </p:sp>
    </p:spTree>
    <p:extLst>
      <p:ext uri="{BB962C8B-B14F-4D97-AF65-F5344CB8AC3E}">
        <p14:creationId xmlns:p14="http://schemas.microsoft.com/office/powerpoint/2010/main" val="1620588739"/>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pic>
        <p:nvPicPr>
          <p:cNvPr id="9" name="Two Steps From Hell - Star Sky - Instrumental - 副本">
            <a:hlinkClick r:id="" action="ppaction://media"/>
            <a:extLst>
              <a:ext uri="{FF2B5EF4-FFF2-40B4-BE49-F238E27FC236}">
                <a16:creationId xmlns:a16="http://schemas.microsoft.com/office/drawing/2014/main" id="{47814154-4738-44EB-AF26-59A897F94747}"/>
              </a:ext>
            </a:extLst>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6078875" y="-833490"/>
            <a:ext cx="609600" cy="609600"/>
          </a:xfrm>
          <a:prstGeom prst="rect">
            <a:avLst/>
          </a:prstGeom>
        </p:spPr>
      </p:pic>
      <p:sp>
        <p:nvSpPr>
          <p:cNvPr id="2" name="Cloud 1">
            <a:extLst>
              <a:ext uri="{FF2B5EF4-FFF2-40B4-BE49-F238E27FC236}">
                <a16:creationId xmlns:a16="http://schemas.microsoft.com/office/drawing/2014/main" id="{DBA1ECE9-0DD1-40C5-8F4F-DFD511FEF6D3}"/>
              </a:ext>
            </a:extLst>
          </p:cNvPr>
          <p:cNvSpPr/>
          <p:nvPr/>
        </p:nvSpPr>
        <p:spPr>
          <a:xfrm>
            <a:off x="875071" y="471948"/>
            <a:ext cx="9016181" cy="5594555"/>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B7EA524A-76B0-42D7-972F-6EB42478FD02}"/>
              </a:ext>
            </a:extLst>
          </p:cNvPr>
          <p:cNvSpPr txBox="1"/>
          <p:nvPr/>
        </p:nvSpPr>
        <p:spPr>
          <a:xfrm>
            <a:off x="2300748" y="1396181"/>
            <a:ext cx="6400799" cy="3416320"/>
          </a:xfrm>
          <a:prstGeom prst="rect">
            <a:avLst/>
          </a:prstGeom>
          <a:noFill/>
        </p:spPr>
        <p:txBody>
          <a:bodyPr wrap="square" rtlCol="0">
            <a:spAutoFit/>
          </a:bodyPr>
          <a:lstStyle/>
          <a:p>
            <a:pPr algn="ctr"/>
            <a:r>
              <a:rPr lang="en-US" sz="5400" dirty="0">
                <a:solidFill>
                  <a:srgbClr val="0070C0"/>
                </a:solidFill>
                <a:latin typeface="#9Slide03 AmpleSoft Bold" panose="02000000000000000000" pitchFamily="2" charset="0"/>
              </a:rPr>
              <a:t>GV CHO HS XEM 1 BÀI BÁO NGHIÊN CỨU VỀ Ý NGHĨA CỦA HOÀI NIỆM</a:t>
            </a:r>
          </a:p>
        </p:txBody>
      </p:sp>
    </p:spTree>
    <p:extLst>
      <p:ext uri="{BB962C8B-B14F-4D97-AF65-F5344CB8AC3E}">
        <p14:creationId xmlns:p14="http://schemas.microsoft.com/office/powerpoint/2010/main" val="10289536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repeatCount="indefinite" fill="hold" display="0">
                  <p:stCondLst>
                    <p:cond delay="indefinite"/>
                  </p:stCondLst>
                  <p:endCondLst>
                    <p:cond evt="onStopAudio" delay="0">
                      <p:tgtEl>
                        <p:sldTgt/>
                      </p:tgtEl>
                    </p:cond>
                  </p:endCondLst>
                </p:cTn>
                <p:tgtEl>
                  <p:spTgt spid="9"/>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pic>
        <p:nvPicPr>
          <p:cNvPr id="9" name="Two Steps From Hell - Star Sky - Instrumental - 副本">
            <a:hlinkClick r:id="" action="ppaction://media"/>
            <a:extLst>
              <a:ext uri="{FF2B5EF4-FFF2-40B4-BE49-F238E27FC236}">
                <a16:creationId xmlns:a16="http://schemas.microsoft.com/office/drawing/2014/main" id="{47814154-4738-44EB-AF26-59A897F94747}"/>
              </a:ext>
            </a:extLst>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6078875" y="-833490"/>
            <a:ext cx="609600" cy="609600"/>
          </a:xfrm>
          <a:prstGeom prst="rect">
            <a:avLst/>
          </a:prstGeom>
        </p:spPr>
      </p:pic>
      <p:sp>
        <p:nvSpPr>
          <p:cNvPr id="3" name="Rectangle 2">
            <a:extLst>
              <a:ext uri="{FF2B5EF4-FFF2-40B4-BE49-F238E27FC236}">
                <a16:creationId xmlns:a16="http://schemas.microsoft.com/office/drawing/2014/main" id="{46FDFD30-F603-4EB2-A301-8A9EAB9508C4}"/>
              </a:ext>
            </a:extLst>
          </p:cNvPr>
          <p:cNvSpPr>
            <a:spLocks noChangeArrowheads="1"/>
          </p:cNvSpPr>
          <p:nvPr/>
        </p:nvSpPr>
        <p:spPr bwMode="auto">
          <a:xfrm>
            <a:off x="167148" y="138265"/>
            <a:ext cx="11808543" cy="276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Những</a:t>
            </a:r>
            <a:r>
              <a:rPr kumimoji="0" lang="en-US" altLang="en-US" sz="4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4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lợi</a:t>
            </a:r>
            <a:r>
              <a:rPr kumimoji="0" lang="en-US" altLang="en-US" sz="4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4400" b="1" i="0" u="none" strike="noStrike" cap="none" normalizeH="0" baseline="0" dirty="0" err="1">
                <a:ln>
                  <a:noFill/>
                </a:ln>
                <a:solidFill>
                  <a:srgbClr val="2D2D2D"/>
                </a:solidFill>
                <a:effectLst/>
                <a:latin typeface="Calibri" panose="020F0502020204030204" pitchFamily="34" charset="0"/>
                <a:ea typeface="Times New Roman" panose="02020603050405020304" pitchFamily="18" charset="0"/>
                <a:cs typeface="Times New Roman" panose="02020603050405020304" pitchFamily="18" charset="0"/>
              </a:rPr>
              <a:t>í</a:t>
            </a:r>
            <a:r>
              <a:rPr kumimoji="0" lang="en-US" altLang="en-US" sz="4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ch</a:t>
            </a:r>
            <a:r>
              <a:rPr kumimoji="0" lang="en-US" altLang="en-US" sz="4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4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không</a:t>
            </a:r>
            <a:r>
              <a:rPr kumimoji="0" lang="en-US" altLang="en-US" sz="4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4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ngờ</a:t>
            </a:r>
            <a:r>
              <a:rPr kumimoji="0" lang="en-US" altLang="en-US" sz="4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4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của</a:t>
            </a:r>
            <a:r>
              <a:rPr kumimoji="0" lang="en-US" altLang="en-US" sz="4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4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ho</a:t>
            </a:r>
            <a:r>
              <a:rPr kumimoji="0" lang="en-US" altLang="en-US" sz="4400" b="1" i="0" u="none" strike="noStrike" cap="none" normalizeH="0" baseline="0" dirty="0" err="1">
                <a:ln>
                  <a:noFill/>
                </a:ln>
                <a:solidFill>
                  <a:srgbClr val="2D2D2D"/>
                </a:solidFill>
                <a:effectLst/>
                <a:latin typeface="Calibri" panose="020F0502020204030204" pitchFamily="34" charset="0"/>
                <a:ea typeface="Times New Roman" panose="02020603050405020304" pitchFamily="18" charset="0"/>
                <a:cs typeface="Times New Roman" panose="02020603050405020304" pitchFamily="18" charset="0"/>
              </a:rPr>
              <a:t>à</a:t>
            </a:r>
            <a:r>
              <a:rPr kumimoji="0" lang="en-US" altLang="en-US" sz="4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i</a:t>
            </a:r>
            <a:r>
              <a:rPr kumimoji="0" lang="en-US" altLang="en-US" sz="4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4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niệm</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FF"/>
                </a:solidFill>
                <a:effectLst/>
                <a:latin typeface="Roboto" panose="02000000000000000000" pitchFamily="2" charset="0"/>
                <a:ea typeface="Times New Roman" panose="02020603050405020304" pitchFamily="18" charset="0"/>
                <a:cs typeface="Times New Roman" panose="02020603050405020304" pitchFamily="18" charset="0"/>
              </a:rPr>
              <a:t>Bs </a:t>
            </a:r>
            <a:r>
              <a:rPr kumimoji="0" lang="en-US" altLang="en-US" sz="1600" b="0" i="0" u="none" strike="noStrike" cap="none" normalizeH="0" baseline="0" dirty="0" err="1">
                <a:ln>
                  <a:noFill/>
                </a:ln>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rPr>
              <a:t>Á</a:t>
            </a:r>
            <a:r>
              <a:rPr kumimoji="0" lang="en-US" altLang="en-US" sz="1600" b="0" i="0" u="none" strike="noStrike" cap="none" normalizeH="0" baseline="0" dirty="0" err="1">
                <a:ln>
                  <a:noFill/>
                </a:ln>
                <a:solidFill>
                  <a:srgbClr val="0000FF"/>
                </a:solidFill>
                <a:effectLst/>
                <a:latin typeface="Roboto" panose="02000000000000000000" pitchFamily="2" charset="0"/>
                <a:ea typeface="Times New Roman" panose="02020603050405020304" pitchFamily="18" charset="0"/>
                <a:cs typeface="Times New Roman" panose="02020603050405020304" pitchFamily="18" charset="0"/>
              </a:rPr>
              <a:t>i</a:t>
            </a:r>
            <a:r>
              <a:rPr kumimoji="0" lang="en-US" altLang="en-US" sz="1600" b="0" i="0" u="none" strike="noStrike" cap="none" normalizeH="0" baseline="0" dirty="0">
                <a:ln>
                  <a:noFill/>
                </a:ln>
                <a:solidFill>
                  <a:srgbClr val="0000FF"/>
                </a:solidFill>
                <a:effectLst/>
                <a:latin typeface="Roboto" panose="02000000000000000000" pitchFamily="2" charset="0"/>
                <a:ea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0000FF"/>
                </a:solidFill>
                <a:effectLst/>
                <a:latin typeface="Roboto" panose="02000000000000000000" pitchFamily="2" charset="0"/>
                <a:ea typeface="Times New Roman" panose="02020603050405020304" pitchFamily="18" charset="0"/>
                <a:cs typeface="Times New Roman" panose="02020603050405020304" pitchFamily="18" charset="0"/>
              </a:rPr>
              <a:t>Thủy</a:t>
            </a:r>
            <a:r>
              <a:rPr kumimoji="0" lang="en-US"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r>
              <a:rPr kumimoji="0" lang="en-US" altLang="en-US" sz="1600" b="0" i="0" u="none" strike="noStrike" cap="none" normalizeH="0" baseline="0" dirty="0">
                <a:ln>
                  <a:noFill/>
                </a:ln>
                <a:solidFill>
                  <a:schemeClr val="tx1"/>
                </a:solidFill>
                <a:effectLst/>
                <a:latin typeface="Roboto" panose="02000000000000000000" pitchFamily="2" charset="0"/>
                <a:ea typeface="Times New Roman" panose="02020603050405020304" pitchFamily="18" charset="0"/>
                <a:cs typeface="Times New Roman" panose="02020603050405020304" pitchFamily="18" charset="0"/>
              </a:rPr>
              <a:t>-</a:t>
            </a:r>
            <a:r>
              <a:rPr kumimoji="0" lang="en-US"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r>
              <a:rPr kumimoji="0" lang="en-US" altLang="en-US" sz="1600" b="0" i="0" u="none" strike="noStrike" cap="none" normalizeH="0" baseline="0" dirty="0">
                <a:ln>
                  <a:noFill/>
                </a:ln>
                <a:solidFill>
                  <a:schemeClr val="tx1"/>
                </a:solidFill>
                <a:effectLst/>
                <a:latin typeface="Roboto" panose="02000000000000000000" pitchFamily="2" charset="0"/>
                <a:ea typeface="Times New Roman" panose="02020603050405020304" pitchFamily="18" charset="0"/>
                <a:cs typeface="Times New Roman" panose="02020603050405020304" pitchFamily="18" charset="0"/>
              </a:rPr>
              <a:t>13:49 06/06/2016 GMT+7</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Suckhoedoisong.vn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Thời</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gian</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trôi</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đi</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nhưng</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những</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nỗi</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nhớ</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những</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ho</a:t>
            </a:r>
            <a:r>
              <a:rPr kumimoji="0" lang="en-US" altLang="en-US" sz="2400" b="1" i="0" u="none" strike="noStrike" cap="none" normalizeH="0" baseline="0" dirty="0" err="1">
                <a:ln>
                  <a:noFill/>
                </a:ln>
                <a:solidFill>
                  <a:srgbClr val="2D2D2D"/>
                </a:solidFill>
                <a:effectLst/>
                <a:latin typeface="Calibri" panose="020F0502020204030204" pitchFamily="34" charset="0"/>
                <a:ea typeface="Times New Roman" panose="02020603050405020304" pitchFamily="18" charset="0"/>
                <a:cs typeface="Times New Roman" panose="02020603050405020304" pitchFamily="18" charset="0"/>
              </a:rPr>
              <a:t>à</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i</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niệm</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vẫn</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còn</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ở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mãi</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trong</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tâm</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hồn</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mỗi</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người</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những</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l</a:t>
            </a:r>
            <a:r>
              <a:rPr kumimoji="0" lang="en-US" altLang="en-US" sz="2400" b="1" i="0" u="none" strike="noStrike" cap="none" normalizeH="0" baseline="0" dirty="0" err="1">
                <a:ln>
                  <a:noFill/>
                </a:ln>
                <a:solidFill>
                  <a:srgbClr val="2D2D2D"/>
                </a:solidFill>
                <a:effectLst/>
                <a:latin typeface="Calibri" panose="020F0502020204030204" pitchFamily="34" charset="0"/>
                <a:ea typeface="Times New Roman" panose="02020603050405020304" pitchFamily="18" charset="0"/>
                <a:cs typeface="Times New Roman" panose="02020603050405020304" pitchFamily="18" charset="0"/>
              </a:rPr>
              <a:t>ú</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c</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nhớ</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về</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những</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kỷ</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niệm</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đẹp</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trong</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qu</a:t>
            </a:r>
            <a:r>
              <a:rPr kumimoji="0" lang="en-US" altLang="en-US" sz="2400" b="1" i="0" u="none" strike="noStrike" cap="none" normalizeH="0" baseline="0" dirty="0" err="1">
                <a:ln>
                  <a:noFill/>
                </a:ln>
                <a:solidFill>
                  <a:srgbClr val="2D2D2D"/>
                </a:solidFill>
                <a:effectLst/>
                <a:latin typeface="Calibri" panose="020F0502020204030204" pitchFamily="34" charset="0"/>
                <a:ea typeface="Times New Roman" panose="02020603050405020304" pitchFamily="18" charset="0"/>
                <a:cs typeface="Times New Roman" panose="02020603050405020304" pitchFamily="18" charset="0"/>
              </a:rPr>
              <a:t>á</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khứ</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đã</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kh</a:t>
            </a:r>
            <a:r>
              <a:rPr kumimoji="0" lang="en-US" altLang="en-US" sz="2400" b="1" i="0" u="none" strike="noStrike" cap="none" normalizeH="0" baseline="0" dirty="0" err="1">
                <a:ln>
                  <a:noFill/>
                </a:ln>
                <a:solidFill>
                  <a:srgbClr val="2D2D2D"/>
                </a:solidFill>
                <a:effectLst/>
                <a:latin typeface="Calibri" panose="020F0502020204030204" pitchFamily="34" charset="0"/>
                <a:ea typeface="Times New Roman" panose="02020603050405020304" pitchFamily="18" charset="0"/>
                <a:cs typeface="Times New Roman" panose="02020603050405020304" pitchFamily="18" charset="0"/>
              </a:rPr>
              <a:t>í</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ch</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lệ</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tinh</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thần</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đã</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tạo</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nên</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lòng</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tự</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tin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v</a:t>
            </a:r>
            <a:r>
              <a:rPr kumimoji="0" lang="en-US" altLang="en-US" sz="2400" b="1" i="0" u="none" strike="noStrike" cap="none" normalizeH="0" baseline="0" dirty="0" err="1">
                <a:ln>
                  <a:noFill/>
                </a:ln>
                <a:solidFill>
                  <a:srgbClr val="2D2D2D"/>
                </a:solidFill>
                <a:effectLst/>
                <a:latin typeface="Calibri" panose="020F0502020204030204" pitchFamily="34" charset="0"/>
                <a:ea typeface="Times New Roman" panose="02020603050405020304" pitchFamily="18" charset="0"/>
                <a:cs typeface="Times New Roman" panose="02020603050405020304" pitchFamily="18" charset="0"/>
              </a:rPr>
              <a:t>à</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gi</a:t>
            </a:r>
            <a:r>
              <a:rPr kumimoji="0" lang="en-US" altLang="en-US" sz="2400" b="1" i="0" u="none" strike="noStrike" cap="none" normalizeH="0" baseline="0" dirty="0" err="1">
                <a:ln>
                  <a:noFill/>
                </a:ln>
                <a:solidFill>
                  <a:srgbClr val="2D2D2D"/>
                </a:solidFill>
                <a:effectLst/>
                <a:latin typeface="Calibri" panose="020F0502020204030204" pitchFamily="34" charset="0"/>
                <a:ea typeface="Times New Roman" panose="02020603050405020304" pitchFamily="18" charset="0"/>
                <a:cs typeface="Times New Roman" panose="02020603050405020304" pitchFamily="18" charset="0"/>
              </a:rPr>
              <a:t>ú</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p</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ch</a:t>
            </a:r>
            <a:r>
              <a:rPr kumimoji="0" lang="en-US" altLang="en-US" sz="2400" b="1" i="0" u="none" strike="noStrike" cap="none" normalizeH="0" baseline="0" dirty="0" err="1">
                <a:ln>
                  <a:noFill/>
                </a:ln>
                <a:solidFill>
                  <a:srgbClr val="2D2D2D"/>
                </a:solidFill>
                <a:effectLst/>
                <a:latin typeface="Calibri" panose="020F0502020204030204" pitchFamily="34" charset="0"/>
                <a:ea typeface="Times New Roman" panose="02020603050405020304" pitchFamily="18" charset="0"/>
                <a:cs typeface="Times New Roman" panose="02020603050405020304" pitchFamily="18" charset="0"/>
              </a:rPr>
              <a:t>ú</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ng</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ta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lạc</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quan</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Noto Serif" charset="0"/>
                <a:ea typeface="Times New Roman" panose="02020603050405020304" pitchFamily="18" charset="0"/>
                <a:cs typeface="Times New Roman" panose="02020603050405020304" pitchFamily="18" charset="0"/>
              </a:rPr>
              <a:t>hơn</a:t>
            </a:r>
            <a:r>
              <a:rPr kumimoji="0" lang="en-US" altLang="en-US" sz="2400" b="1" i="0" u="none" strike="noStrike" cap="none" normalizeH="0" baseline="0" dirty="0">
                <a:ln>
                  <a:noFill/>
                </a:ln>
                <a:solidFill>
                  <a:srgbClr val="2D2D2D"/>
                </a:solidFill>
                <a:effectLst/>
                <a:latin typeface="Noto Serif" charset="0"/>
                <a:ea typeface="Times New Roman" panose="02020603050405020304" pitchFamily="18" charset="0"/>
                <a:cs typeface="Times New Roman" panose="02020603050405020304" pitchFamily="18" charset="0"/>
              </a:rPr>
              <a:t>.</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5121" name="Picture 1" descr="nhung-loi-ich-khong-ngo-cua-hoai-niem">
            <a:extLst>
              <a:ext uri="{FF2B5EF4-FFF2-40B4-BE49-F238E27FC236}">
                <a16:creationId xmlns:a16="http://schemas.microsoft.com/office/drawing/2014/main" id="{2E4DCF52-FE26-4851-A9EC-D00B8FC65F3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908255"/>
            <a:ext cx="8967019" cy="394974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71EAD92-5E46-4A3A-AA35-3F9BA5CCC974}"/>
              </a:ext>
            </a:extLst>
          </p:cNvPr>
          <p:cNvSpPr>
            <a:spLocks noChangeArrowheads="1"/>
          </p:cNvSpPr>
          <p:nvPr/>
        </p:nvSpPr>
        <p:spPr bwMode="auto">
          <a:xfrm>
            <a:off x="0" y="32083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7463681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repeatCount="indefinite" fill="hold" display="0">
                  <p:stCondLst>
                    <p:cond delay="indefinite"/>
                  </p:stCondLst>
                  <p:endCondLst>
                    <p:cond evt="onStopAudio" delay="0">
                      <p:tgtEl>
                        <p:sldTgt/>
                      </p:tgtEl>
                    </p:cond>
                  </p:endCondLst>
                </p:cTn>
                <p:tgtEl>
                  <p:spTgt spid="9"/>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pic>
        <p:nvPicPr>
          <p:cNvPr id="9" name="Two Steps From Hell - Star Sky - Instrumental - 副本">
            <a:hlinkClick r:id="" action="ppaction://media"/>
            <a:extLst>
              <a:ext uri="{FF2B5EF4-FFF2-40B4-BE49-F238E27FC236}">
                <a16:creationId xmlns:a16="http://schemas.microsoft.com/office/drawing/2014/main" id="{47814154-4738-44EB-AF26-59A897F94747}"/>
              </a:ext>
            </a:extLst>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6078875" y="-833490"/>
            <a:ext cx="609600" cy="609600"/>
          </a:xfrm>
          <a:prstGeom prst="rect">
            <a:avLst/>
          </a:prstGeom>
        </p:spPr>
      </p:pic>
      <p:sp>
        <p:nvSpPr>
          <p:cNvPr id="2" name="TextBox 1">
            <a:extLst>
              <a:ext uri="{FF2B5EF4-FFF2-40B4-BE49-F238E27FC236}">
                <a16:creationId xmlns:a16="http://schemas.microsoft.com/office/drawing/2014/main" id="{224B80C3-6F03-4B2C-A455-AFFAC409EEAF}"/>
              </a:ext>
            </a:extLst>
          </p:cNvPr>
          <p:cNvSpPr txBox="1"/>
          <p:nvPr/>
        </p:nvSpPr>
        <p:spPr>
          <a:xfrm>
            <a:off x="471948" y="403123"/>
            <a:ext cx="10707329" cy="7478970"/>
          </a:xfrm>
          <a:prstGeom prst="rect">
            <a:avLst/>
          </a:prstGeom>
          <a:noFill/>
        </p:spPr>
        <p:txBody>
          <a:bodyPr wrap="square" rtlCol="0">
            <a:spAutoFit/>
          </a:bodyPr>
          <a:lstStyle/>
          <a:p>
            <a:r>
              <a:rPr lang="vi-VN" sz="2800" b="0" i="0" dirty="0">
                <a:solidFill>
                  <a:srgbClr val="333333"/>
                </a:solidFill>
                <a:effectLst/>
                <a:latin typeface="Noto Serif"/>
              </a:rPr>
              <a:t>Nỗi nhớ đôi khi lại mang một ý nghĩa “tiêu cực” khi mà người ta nghĩ rằng điều đó đã cản trở sự tiến lên, làm cho đau khổ và buồn thêm lên, có thể đó là cảm giác buồn nhớ khi phải rời xa mái nhà và những người thân yêu…Tuy nhiên những nghiên cứu gần đây cho thấy nỗi nhớ không phải luôn luôn “mang ý nghĩa tiêu cực”!</a:t>
            </a:r>
            <a:endParaRPr lang="en-US" sz="2800" b="0" i="0" dirty="0">
              <a:solidFill>
                <a:srgbClr val="333333"/>
              </a:solidFill>
              <a:effectLst/>
              <a:latin typeface="Noto Serif"/>
            </a:endParaRPr>
          </a:p>
          <a:p>
            <a:pPr algn="l" fontAlgn="base"/>
            <a:r>
              <a:rPr lang="vi-VN" sz="2800" b="1" i="0" dirty="0">
                <a:solidFill>
                  <a:srgbClr val="333333"/>
                </a:solidFill>
                <a:effectLst/>
                <a:latin typeface="Noto Serif"/>
              </a:rPr>
              <a:t>Nỗi nhớ khích lệ tinh thần</a:t>
            </a:r>
            <a:endParaRPr lang="vi-VN" sz="2800" b="0" i="0" dirty="0">
              <a:solidFill>
                <a:srgbClr val="333333"/>
              </a:solidFill>
              <a:effectLst/>
              <a:latin typeface="Noto Serif"/>
            </a:endParaRPr>
          </a:p>
          <a:p>
            <a:pPr algn="l" fontAlgn="base"/>
            <a:r>
              <a:rPr lang="vi-VN" sz="2800" b="0" i="0" dirty="0">
                <a:solidFill>
                  <a:srgbClr val="333333"/>
                </a:solidFill>
                <a:effectLst/>
                <a:latin typeface="Noto Serif"/>
              </a:rPr>
              <a:t>Theo nghiên cứu “Psychology Today” thì ngay cả khi bạn đang rơi vào nổi nhớ, những hoài niệm và bạn đang cô đơn nhưng với điều đó không hẳn là không tốt mà đôi khi có tác dụng ngược lại. Đắm mình về với những kỷ niệm hạnh phúc, đong đầy trong quá khứ đôi khi lại là niềm động viên để có thể vượt qua những khó khăn những rào cản trong cuộc sống hiện tại. Một điều nên nhớ là hãy tập trung hãy nắm giữ những gì đã đạt được hơn là những gì đã mất. Ví như người mà bạn yêu thương giờ không còn ở bên bạn thì bạn sẽ biết ơn về những thời gian, những kỷ niệm đẹp của những ngày bên nhau hay những gì người bạn đó đã trao cho bạn!</a:t>
            </a:r>
          </a:p>
          <a:p>
            <a:endParaRPr lang="en-US" sz="3200" dirty="0"/>
          </a:p>
        </p:txBody>
      </p:sp>
    </p:spTree>
    <p:extLst>
      <p:ext uri="{BB962C8B-B14F-4D97-AF65-F5344CB8AC3E}">
        <p14:creationId xmlns:p14="http://schemas.microsoft.com/office/powerpoint/2010/main" val="20142151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repeatCount="indefinite" fill="hold" display="0">
                  <p:stCondLst>
                    <p:cond delay="indefinite"/>
                  </p:stCondLst>
                  <p:endCondLst>
                    <p:cond evt="onStopAudio" delay="0">
                      <p:tgtEl>
                        <p:sldTgt/>
                      </p:tgtEl>
                    </p:cond>
                  </p:endCondLst>
                </p:cTn>
                <p:tgtEl>
                  <p:spTgt spid="9"/>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pic>
        <p:nvPicPr>
          <p:cNvPr id="9" name="Two Steps From Hell - Star Sky - Instrumental - 副本">
            <a:hlinkClick r:id="" action="ppaction://media"/>
            <a:extLst>
              <a:ext uri="{FF2B5EF4-FFF2-40B4-BE49-F238E27FC236}">
                <a16:creationId xmlns:a16="http://schemas.microsoft.com/office/drawing/2014/main" id="{47814154-4738-44EB-AF26-59A897F94747}"/>
              </a:ext>
            </a:extLst>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6078875" y="-833490"/>
            <a:ext cx="609600" cy="609600"/>
          </a:xfrm>
          <a:prstGeom prst="rect">
            <a:avLst/>
          </a:prstGeom>
        </p:spPr>
      </p:pic>
      <p:sp>
        <p:nvSpPr>
          <p:cNvPr id="2" name="TextBox 1">
            <a:extLst>
              <a:ext uri="{FF2B5EF4-FFF2-40B4-BE49-F238E27FC236}">
                <a16:creationId xmlns:a16="http://schemas.microsoft.com/office/drawing/2014/main" id="{62F5D794-AEFF-44F6-9FE1-C949C9E37238}"/>
              </a:ext>
            </a:extLst>
          </p:cNvPr>
          <p:cNvSpPr txBox="1"/>
          <p:nvPr/>
        </p:nvSpPr>
        <p:spPr>
          <a:xfrm>
            <a:off x="255639" y="98323"/>
            <a:ext cx="10245213" cy="6832640"/>
          </a:xfrm>
          <a:prstGeom prst="rect">
            <a:avLst/>
          </a:prstGeom>
          <a:noFill/>
        </p:spPr>
        <p:txBody>
          <a:bodyPr wrap="square" rtlCol="0">
            <a:spAutoFit/>
          </a:bodyPr>
          <a:lstStyle/>
          <a:p>
            <a:pPr algn="l" fontAlgn="base"/>
            <a:r>
              <a:rPr lang="vi-VN" sz="2800" b="0" i="0" dirty="0">
                <a:solidFill>
                  <a:srgbClr val="333333"/>
                </a:solidFill>
                <a:effectLst/>
                <a:latin typeface="Noto Serif"/>
              </a:rPr>
              <a:t>-</a:t>
            </a:r>
            <a:r>
              <a:rPr lang="vi-VN" sz="2800" b="1" i="0" dirty="0">
                <a:solidFill>
                  <a:srgbClr val="333333"/>
                </a:solidFill>
                <a:effectLst/>
                <a:latin typeface="Noto Serif"/>
              </a:rPr>
              <a:t>Nỗi nhớ mang lại ý nghĩa cuộc sống</a:t>
            </a:r>
            <a:endParaRPr lang="vi-VN" sz="2800" b="0" i="0" dirty="0">
              <a:solidFill>
                <a:srgbClr val="333333"/>
              </a:solidFill>
              <a:effectLst/>
              <a:latin typeface="Noto Serif"/>
            </a:endParaRPr>
          </a:p>
          <a:p>
            <a:pPr algn="l" fontAlgn="base"/>
            <a:r>
              <a:rPr lang="vi-VN" sz="2800" b="0" i="0" dirty="0">
                <a:solidFill>
                  <a:srgbClr val="333333"/>
                </a:solidFill>
                <a:effectLst/>
                <a:latin typeface="Noto Serif"/>
              </a:rPr>
              <a:t>Đôi khi những vấn đề về cái sống, cái chết, về sự tồn tại giữa thế giới vũ trụ đôi lúc làm chúng ta bận lòng, suy nghĩ! Nỗi nhớgiúp chúng ta thay đổi cách nhìn về quá khứ, giúp chúng ta tự tin hơn vì giúp chứng ta tập trung vào những việc đạt được. Khi bạn trải qua những thời điểm khó khăn, hãy nên nhớ về những hạnh phúc trong quá khứ để thấy rằng những điều tốt đẹp vẫn còn nằm phía trước và giúp chúng ta lạc quan yêu đời hơn. Tốt hơn hết là cũng đừng sống quá nhiều với hoài niệm mà nên tạo ra những kỷ niệm mới!</a:t>
            </a:r>
          </a:p>
          <a:p>
            <a:pPr algn="l" fontAlgn="base"/>
            <a:r>
              <a:rPr lang="vi-VN" sz="2800" b="1" i="0" dirty="0">
                <a:solidFill>
                  <a:srgbClr val="333333"/>
                </a:solidFill>
                <a:effectLst/>
                <a:latin typeface="Noto Serif"/>
              </a:rPr>
              <a:t>Nỗi nhớ giúp kết nối mọi người với nhau</a:t>
            </a:r>
            <a:endParaRPr lang="vi-VN" sz="2800" b="0" i="0" dirty="0">
              <a:solidFill>
                <a:srgbClr val="333333"/>
              </a:solidFill>
              <a:effectLst/>
              <a:latin typeface="Noto Serif"/>
            </a:endParaRPr>
          </a:p>
          <a:p>
            <a:pPr algn="l" fontAlgn="base"/>
            <a:r>
              <a:rPr lang="vi-VN" sz="2800" b="0" i="0" dirty="0">
                <a:solidFill>
                  <a:srgbClr val="333333"/>
                </a:solidFill>
                <a:effectLst/>
                <a:latin typeface="Noto Serif"/>
              </a:rPr>
              <a:t>Bạn dành bao nhiêu thời gian để nhớ về những kỷ niệm xưa cùng với bạn bè? Cùng nhau chia sẻ giúp củng cố mối liên lạc, tạo nên nền tảng vững chắc của tình bạn chân thành.</a:t>
            </a:r>
          </a:p>
          <a:p>
            <a:pPr algn="r" fontAlgn="base"/>
            <a:r>
              <a:rPr lang="vi-VN" sz="2800" b="1" i="0" dirty="0">
                <a:solidFill>
                  <a:srgbClr val="333333"/>
                </a:solidFill>
                <a:effectLst/>
                <a:latin typeface="Noto Serif"/>
              </a:rPr>
              <a:t>Bs Ái Thủy</a:t>
            </a:r>
            <a:endParaRPr lang="vi-VN" sz="2800" b="0" i="0" dirty="0">
              <a:solidFill>
                <a:srgbClr val="333333"/>
              </a:solidFill>
              <a:effectLst/>
              <a:latin typeface="Noto Serif"/>
            </a:endParaRPr>
          </a:p>
          <a:p>
            <a:pPr algn="r" fontAlgn="base"/>
            <a:r>
              <a:rPr lang="vi-VN" sz="2800" b="0" i="0" dirty="0">
                <a:solidFill>
                  <a:srgbClr val="333333"/>
                </a:solidFill>
                <a:effectLst/>
                <a:latin typeface="Noto Serif"/>
              </a:rPr>
              <a:t>(</a:t>
            </a:r>
            <a:r>
              <a:rPr lang="vi-VN" sz="2800" b="0" i="1" dirty="0">
                <a:solidFill>
                  <a:srgbClr val="333333"/>
                </a:solidFill>
                <a:effectLst/>
                <a:latin typeface="Noto Serif"/>
              </a:rPr>
              <a:t>theo Sante Magazine</a:t>
            </a:r>
            <a:r>
              <a:rPr lang="vi-VN" sz="2800" b="0" i="0" dirty="0">
                <a:solidFill>
                  <a:srgbClr val="333333"/>
                </a:solidFill>
                <a:effectLst/>
                <a:latin typeface="Noto Serif"/>
              </a:rPr>
              <a:t>)</a:t>
            </a:r>
          </a:p>
          <a:p>
            <a:endParaRPr lang="en-US" dirty="0"/>
          </a:p>
        </p:txBody>
      </p:sp>
    </p:spTree>
    <p:extLst>
      <p:ext uri="{BB962C8B-B14F-4D97-AF65-F5344CB8AC3E}">
        <p14:creationId xmlns:p14="http://schemas.microsoft.com/office/powerpoint/2010/main" val="18109957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repeatCount="indefinite" fill="hold" display="0">
                  <p:stCondLst>
                    <p:cond delay="indefinite"/>
                  </p:stCondLst>
                  <p:endCondLst>
                    <p:cond evt="onStopAudio" delay="0">
                      <p:tgtEl>
                        <p:sldTgt/>
                      </p:tgtEl>
                    </p:cond>
                  </p:endCondLst>
                </p:cTn>
                <p:tgtEl>
                  <p:spTgt spid="9"/>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Rectangle: Rounded Corners 1">
            <a:extLst>
              <a:ext uri="{FF2B5EF4-FFF2-40B4-BE49-F238E27FC236}">
                <a16:creationId xmlns:a16="http://schemas.microsoft.com/office/drawing/2014/main" id="{BB21A515-28DB-4049-87D6-A9A1055BA4E9}"/>
              </a:ext>
            </a:extLst>
          </p:cNvPr>
          <p:cNvSpPr/>
          <p:nvPr/>
        </p:nvSpPr>
        <p:spPr>
          <a:xfrm>
            <a:off x="98323" y="0"/>
            <a:ext cx="6590152" cy="68580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2050" name="Picture 2" descr="Kinh nghiệm du lịch Mù Cang Chải từ A đến Z | Taxi sân bay rẻ">
            <a:extLst>
              <a:ext uri="{FF2B5EF4-FFF2-40B4-BE49-F238E27FC236}">
                <a16:creationId xmlns:a16="http://schemas.microsoft.com/office/drawing/2014/main" id="{2E051C35-1CC3-4958-B034-3EC3AA8B0F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0874" y="88490"/>
            <a:ext cx="5361125" cy="676951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674510D-89E0-4240-9F1E-B9F02D5190BE}"/>
              </a:ext>
            </a:extLst>
          </p:cNvPr>
          <p:cNvSpPr txBox="1"/>
          <p:nvPr/>
        </p:nvSpPr>
        <p:spPr>
          <a:xfrm>
            <a:off x="363794" y="294968"/>
            <a:ext cx="6007509" cy="5632311"/>
          </a:xfrm>
          <a:prstGeom prst="rect">
            <a:avLst/>
          </a:prstGeom>
          <a:noFill/>
        </p:spPr>
        <p:txBody>
          <a:bodyPr wrap="square" rtlCol="0">
            <a:spAutoFit/>
          </a:bodyPr>
          <a:lstStyle/>
          <a:p>
            <a:pPr marL="285750" indent="-285750">
              <a:buFontTx/>
              <a:buChar char="-"/>
            </a:pPr>
            <a:r>
              <a:rPr lang="en-US" sz="3000" b="1" dirty="0">
                <a:solidFill>
                  <a:schemeClr val="accent6">
                    <a:lumMod val="50000"/>
                  </a:schemeClr>
                </a:solidFill>
                <a:latin typeface="Times New Roman" panose="02020603050405020304" pitchFamily="18" charset="0"/>
                <a:cs typeface="Times New Roman" panose="02020603050405020304" pitchFamily="18" charset="0"/>
              </a:rPr>
              <a:t>Kỉ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niệm</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đẹp</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giúp</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khích</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lê</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tinh</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thần</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giúp</a:t>
            </a:r>
            <a:r>
              <a:rPr lang="en-US" sz="3000" b="1" dirty="0">
                <a:solidFill>
                  <a:schemeClr val="accent6">
                    <a:lumMod val="50000"/>
                  </a:schemeClr>
                </a:solidFill>
                <a:latin typeface="Times New Roman" panose="02020603050405020304" pitchFamily="18" charset="0"/>
                <a:cs typeface="Times New Roman" panose="02020603050405020304" pitchFamily="18" charset="0"/>
              </a:rPr>
              <a:t> ta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tư</a:t>
            </a:r>
            <a:r>
              <a:rPr lang="en-US" sz="3000" b="1" dirty="0">
                <a:solidFill>
                  <a:schemeClr val="accent6">
                    <a:lumMod val="50000"/>
                  </a:schemeClr>
                </a:solidFill>
                <a:latin typeface="Times New Roman" panose="02020603050405020304" pitchFamily="18" charset="0"/>
                <a:cs typeface="Times New Roman" panose="02020603050405020304" pitchFamily="18" charset="0"/>
              </a:rPr>
              <a:t>̣ tin,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sống</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lạc</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quan</a:t>
            </a:r>
            <a:endParaRPr lang="en-US" sz="3000" b="1" dirty="0">
              <a:solidFill>
                <a:schemeClr val="accent6">
                  <a:lumMod val="50000"/>
                </a:schemeClr>
              </a:solidFill>
              <a:latin typeface="Times New Roman" panose="02020603050405020304" pitchFamily="18" charset="0"/>
              <a:cs typeface="Times New Roman" panose="02020603050405020304" pitchFamily="18" charset="0"/>
            </a:endParaRPr>
          </a:p>
          <a:p>
            <a:pPr marL="285750" indent="-285750">
              <a:buFontTx/>
              <a:buChar char="-"/>
            </a:pPr>
            <a:r>
              <a:rPr lang="en-US" sz="3000" b="1" dirty="0" err="1">
                <a:solidFill>
                  <a:schemeClr val="accent6">
                    <a:lumMod val="50000"/>
                  </a:schemeClr>
                </a:solidFill>
                <a:latin typeface="Times New Roman" panose="02020603050405020304" pitchFamily="18" charset="0"/>
                <a:cs typeface="Times New Roman" panose="02020603050405020304" pitchFamily="18" charset="0"/>
              </a:rPr>
              <a:t>Nỗi</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nhơ</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mang</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lại</a:t>
            </a:r>
            <a:r>
              <a:rPr lang="en-US" sz="3000" b="1" dirty="0">
                <a:solidFill>
                  <a:schemeClr val="accent6">
                    <a:lumMod val="50000"/>
                  </a:schemeClr>
                </a:solidFill>
                <a:latin typeface="Times New Roman" panose="02020603050405020304" pitchFamily="18" charset="0"/>
                <a:cs typeface="Times New Roman" panose="02020603050405020304" pitchFamily="18" charset="0"/>
              </a:rPr>
              <a:t> ý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nghĩa</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giúp</a:t>
            </a:r>
            <a:r>
              <a:rPr lang="en-US" sz="3000" b="1" dirty="0">
                <a:solidFill>
                  <a:schemeClr val="accent6">
                    <a:lumMod val="50000"/>
                  </a:schemeClr>
                </a:solidFill>
                <a:latin typeface="Times New Roman" panose="02020603050405020304" pitchFamily="18" charset="0"/>
                <a:cs typeface="Times New Roman" panose="02020603050405020304" pitchFamily="18" charset="0"/>
              </a:rPr>
              <a:t> ta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sống</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tốt</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biết</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trân</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trọng</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hiện</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tại</a:t>
            </a:r>
            <a:endParaRPr lang="en-US" sz="3000" b="1" dirty="0">
              <a:solidFill>
                <a:schemeClr val="accent6">
                  <a:lumMod val="50000"/>
                </a:schemeClr>
              </a:solidFill>
              <a:latin typeface="Times New Roman" panose="02020603050405020304" pitchFamily="18" charset="0"/>
              <a:cs typeface="Times New Roman" panose="02020603050405020304" pitchFamily="18" charset="0"/>
            </a:endParaRPr>
          </a:p>
          <a:p>
            <a:pPr marL="285750" indent="-285750">
              <a:buFontTx/>
              <a:buChar char="-"/>
            </a:pPr>
            <a:r>
              <a:rPr lang="en-US" sz="3000" b="1" dirty="0" err="1">
                <a:solidFill>
                  <a:schemeClr val="accent6">
                    <a:lumMod val="50000"/>
                  </a:schemeClr>
                </a:solidFill>
                <a:latin typeface="Times New Roman" panose="02020603050405020304" pitchFamily="18" charset="0"/>
                <a:cs typeface="Times New Roman" panose="02020603050405020304" pitchFamily="18" charset="0"/>
              </a:rPr>
              <a:t>Nỗi</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nhơ</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giúp</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kết</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nối</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mọi</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người</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gắn</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kết</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với</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người</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mình</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yêu</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thương</a:t>
            </a:r>
            <a:r>
              <a:rPr lang="en-US" sz="3000" b="1" dirty="0">
                <a:solidFill>
                  <a:schemeClr val="accent6">
                    <a:lumMod val="50000"/>
                  </a:schemeClr>
                </a:solidFill>
                <a:latin typeface="Times New Roman" panose="02020603050405020304" pitchFamily="18" charset="0"/>
                <a:cs typeface="Times New Roman" panose="02020603050405020304" pitchFamily="18" charset="0"/>
              </a:rPr>
              <a:t>.</a:t>
            </a:r>
          </a:p>
          <a:p>
            <a:r>
              <a:rPr lang="en-US" sz="3000" b="1" dirty="0">
                <a:solidFill>
                  <a:srgbClr val="FF0000"/>
                </a:solidFill>
                <a:latin typeface="Times New Roman" panose="02020603050405020304" pitchFamily="18" charset="0"/>
                <a:cs typeface="Times New Roman" panose="02020603050405020304" pitchFamily="18" charset="0"/>
              </a:rPr>
              <a:t>═˃Kỉ </a:t>
            </a:r>
            <a:r>
              <a:rPr lang="en-US" sz="3000" b="1" dirty="0" err="1">
                <a:solidFill>
                  <a:srgbClr val="FF0000"/>
                </a:solidFill>
                <a:latin typeface="Times New Roman" panose="02020603050405020304" pitchFamily="18" charset="0"/>
                <a:cs typeface="Times New Roman" panose="02020603050405020304" pitchFamily="18" charset="0"/>
              </a:rPr>
              <a:t>niệm</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trong</a:t>
            </a:r>
            <a:r>
              <a:rPr lang="en-US" sz="3000" b="1" dirty="0">
                <a:solidFill>
                  <a:srgbClr val="FF0000"/>
                </a:solidFill>
                <a:latin typeface="Times New Roman" panose="02020603050405020304" pitchFamily="18" charset="0"/>
                <a:cs typeface="Times New Roman" panose="02020603050405020304" pitchFamily="18" charset="0"/>
              </a:rPr>
              <a:t> quá </a:t>
            </a:r>
            <a:r>
              <a:rPr lang="en-US" sz="3000" b="1" dirty="0" err="1">
                <a:solidFill>
                  <a:srgbClr val="FF0000"/>
                </a:solidFill>
                <a:latin typeface="Times New Roman" panose="02020603050405020304" pitchFamily="18" charset="0"/>
                <a:cs typeface="Times New Roman" panose="02020603050405020304" pitchFamily="18" charset="0"/>
              </a:rPr>
              <a:t>khư</a:t>
            </a:r>
            <a:r>
              <a:rPr lang="en-US" sz="3000" b="1" dirty="0">
                <a:solidFill>
                  <a:srgbClr val="FF0000"/>
                </a:solidFill>
                <a:latin typeface="Times New Roman" panose="02020603050405020304" pitchFamily="18" charset="0"/>
                <a:cs typeface="Times New Roman" panose="02020603050405020304" pitchFamily="18" charset="0"/>
              </a:rPr>
              <a:t>́ có ý </a:t>
            </a:r>
            <a:r>
              <a:rPr lang="en-US" sz="3000" b="1" dirty="0" err="1">
                <a:solidFill>
                  <a:srgbClr val="FF0000"/>
                </a:solidFill>
                <a:latin typeface="Times New Roman" panose="02020603050405020304" pitchFamily="18" charset="0"/>
                <a:cs typeface="Times New Roman" panose="02020603050405020304" pitchFamily="18" charset="0"/>
              </a:rPr>
              <a:t>nghĩa</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quan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trọng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trong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việc</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nuôi</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dưỡng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làm</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đẹp</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cho</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tâm</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hồn</a:t>
            </a:r>
            <a:r>
              <a:rPr lang="en-US" sz="3000" b="1" dirty="0">
                <a:solidFill>
                  <a:srgbClr val="FF0000"/>
                </a:solidFill>
                <a:latin typeface="Times New Roman" panose="02020603050405020304" pitchFamily="18" charset="0"/>
                <a:cs typeface="Times New Roman" panose="02020603050405020304" pitchFamily="18" charset="0"/>
              </a:rPr>
              <a:t> con </a:t>
            </a:r>
            <a:r>
              <a:rPr lang="en-US" sz="3000" b="1" dirty="0" err="1">
                <a:solidFill>
                  <a:srgbClr val="FF0000"/>
                </a:solidFill>
                <a:latin typeface="Times New Roman" panose="02020603050405020304" pitchFamily="18" charset="0"/>
                <a:cs typeface="Times New Roman" panose="02020603050405020304" pitchFamily="18" charset="0"/>
              </a:rPr>
              <a:t>người</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giúp</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tâm</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hồn</a:t>
            </a:r>
            <a:r>
              <a:rPr lang="en-US" sz="3000" b="1" dirty="0">
                <a:solidFill>
                  <a:srgbClr val="FF0000"/>
                </a:solidFill>
                <a:latin typeface="Times New Roman" panose="02020603050405020304" pitchFamily="18" charset="0"/>
                <a:cs typeface="Times New Roman" panose="02020603050405020304" pitchFamily="18" charset="0"/>
              </a:rPr>
              <a:t> ta </a:t>
            </a:r>
            <a:r>
              <a:rPr lang="en-US" sz="3000" b="1" dirty="0" err="1">
                <a:solidFill>
                  <a:srgbClr val="FF0000"/>
                </a:solidFill>
                <a:latin typeface="Times New Roman" panose="02020603050405020304" pitchFamily="18" charset="0"/>
                <a:cs typeface="Times New Roman" panose="02020603050405020304" pitchFamily="18" charset="0"/>
              </a:rPr>
              <a:t>phong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phu</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hơn</a:t>
            </a:r>
            <a:r>
              <a:rPr lang="en-US" sz="3000" dirty="0">
                <a:solidFill>
                  <a:srgbClr val="FF0000"/>
                </a:solidFill>
                <a:latin typeface="#9Slide03 AmpleSoft Bold" panose="02000000000000000000" pitchFamily="2" charset="0"/>
              </a:rPr>
              <a:t>.</a:t>
            </a:r>
          </a:p>
        </p:txBody>
      </p:sp>
    </p:spTree>
    <p:extLst>
      <p:ext uri="{BB962C8B-B14F-4D97-AF65-F5344CB8AC3E}">
        <p14:creationId xmlns:p14="http://schemas.microsoft.com/office/powerpoint/2010/main" val="36216107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Rectangle: Rounded Corners 1">
            <a:extLst>
              <a:ext uri="{FF2B5EF4-FFF2-40B4-BE49-F238E27FC236}">
                <a16:creationId xmlns:a16="http://schemas.microsoft.com/office/drawing/2014/main" id="{AF52B9B4-E8F7-46E5-AE94-DA90780DB9AC}"/>
              </a:ext>
            </a:extLst>
          </p:cNvPr>
          <p:cNvSpPr/>
          <p:nvPr/>
        </p:nvSpPr>
        <p:spPr>
          <a:xfrm>
            <a:off x="1533832" y="2170310"/>
            <a:ext cx="8976852" cy="238923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8800" b="1" u="sng" dirty="0">
                <a:solidFill>
                  <a:schemeClr val="accent6">
                    <a:lumMod val="50000"/>
                  </a:schemeClr>
                </a:solidFill>
                <a:latin typeface="#9Slide03 AmpleSoft Bold" panose="02000000000000000000" pitchFamily="2" charset="0"/>
              </a:rPr>
              <a:t>III.TỔNG KẾT</a:t>
            </a:r>
            <a:r>
              <a:rPr lang="en-US" sz="8800" b="1" dirty="0">
                <a:solidFill>
                  <a:schemeClr val="accent6">
                    <a:lumMod val="50000"/>
                  </a:schemeClr>
                </a:solidFill>
                <a:latin typeface="#9Slide03 AmpleSoft Bold" panose="02000000000000000000" pitchFamily="2" charset="0"/>
              </a:rPr>
              <a:t>(5P)</a:t>
            </a:r>
          </a:p>
        </p:txBody>
      </p:sp>
    </p:spTree>
    <p:extLst>
      <p:ext uri="{BB962C8B-B14F-4D97-AF65-F5344CB8AC3E}">
        <p14:creationId xmlns:p14="http://schemas.microsoft.com/office/powerpoint/2010/main" val="1189534235"/>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Oval 1">
            <a:extLst>
              <a:ext uri="{FF2B5EF4-FFF2-40B4-BE49-F238E27FC236}">
                <a16:creationId xmlns:a16="http://schemas.microsoft.com/office/drawing/2014/main" id="{0CC6AE5E-2E1F-4A9A-AFF9-BA6F1C5DB453}"/>
              </a:ext>
            </a:extLst>
          </p:cNvPr>
          <p:cNvSpPr/>
          <p:nvPr/>
        </p:nvSpPr>
        <p:spPr>
          <a:xfrm>
            <a:off x="688258" y="1042219"/>
            <a:ext cx="10009239" cy="439502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C0A80D86-F8D8-43B3-92B5-C65B8B0EF679}"/>
              </a:ext>
            </a:extLst>
          </p:cNvPr>
          <p:cNvSpPr txBox="1"/>
          <p:nvPr/>
        </p:nvSpPr>
        <p:spPr>
          <a:xfrm>
            <a:off x="2222090" y="1504335"/>
            <a:ext cx="7010400" cy="4801314"/>
          </a:xfrm>
          <a:prstGeom prst="rect">
            <a:avLst/>
          </a:prstGeom>
          <a:noFill/>
        </p:spPr>
        <p:txBody>
          <a:bodyPr wrap="square" rtlCol="0">
            <a:spAutoFit/>
          </a:bodyPr>
          <a:lstStyle/>
          <a:p>
            <a:pPr algn="ctr"/>
            <a:r>
              <a:rPr lang="en-US" sz="60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Khái</a:t>
            </a:r>
            <a:r>
              <a:rPr lang="en-US" sz="60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quát</a:t>
            </a:r>
            <a:r>
              <a:rPr lang="en-US" sz="60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vê</a:t>
            </a:r>
            <a:r>
              <a:rPr lang="en-US" sz="60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60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trị </a:t>
            </a:r>
            <a:r>
              <a:rPr lang="en-US" sz="60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nội</a:t>
            </a:r>
            <a:r>
              <a:rPr lang="en-US" sz="60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60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va</a:t>
            </a:r>
            <a:r>
              <a:rPr lang="en-US" sz="60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nghê</a:t>
            </a:r>
            <a:r>
              <a:rPr lang="en-US" sz="60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thuật</a:t>
            </a:r>
            <a:r>
              <a:rPr lang="en-US" sz="60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của</a:t>
            </a:r>
            <a:r>
              <a:rPr lang="en-US" sz="60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tác</a:t>
            </a:r>
            <a:r>
              <a:rPr lang="en-US" sz="60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phẩm</a:t>
            </a:r>
            <a:r>
              <a:rPr lang="en-US" sz="60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6000" b="1" dirty="0">
              <a:solidFill>
                <a:srgbClr val="FF9900"/>
              </a:solidFill>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5400" u="sng" dirty="0">
              <a:solidFill>
                <a:srgbClr val="F31CFE"/>
              </a:solidFill>
              <a:latin typeface="#9Slide03 AmpleSoft Bold" panose="02000000000000000000" pitchFamily="2" charset="0"/>
            </a:endParaRPr>
          </a:p>
          <a:p>
            <a:pPr algn="ctr"/>
            <a:endParaRPr lang="en-US" sz="5400" dirty="0">
              <a:solidFill>
                <a:srgbClr val="2F6F84"/>
              </a:solidFill>
              <a:latin typeface="#9Slide03 AmpleSoft Bold" panose="02000000000000000000" pitchFamily="2" charset="0"/>
            </a:endParaRPr>
          </a:p>
          <a:p>
            <a:endParaRPr lang="en-US" dirty="0"/>
          </a:p>
        </p:txBody>
      </p:sp>
    </p:spTree>
    <p:extLst>
      <p:ext uri="{BB962C8B-B14F-4D97-AF65-F5344CB8AC3E}">
        <p14:creationId xmlns:p14="http://schemas.microsoft.com/office/powerpoint/2010/main" val="85639418"/>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Rectangle: Rounded Corners 1">
            <a:extLst>
              <a:ext uri="{FF2B5EF4-FFF2-40B4-BE49-F238E27FC236}">
                <a16:creationId xmlns:a16="http://schemas.microsoft.com/office/drawing/2014/main" id="{AF52B9B4-E8F7-46E5-AE94-DA90780DB9AC}"/>
              </a:ext>
            </a:extLst>
          </p:cNvPr>
          <p:cNvSpPr/>
          <p:nvPr/>
        </p:nvSpPr>
        <p:spPr>
          <a:xfrm>
            <a:off x="1189703" y="105536"/>
            <a:ext cx="5260258" cy="1093999"/>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7200" b="1" u="sng" dirty="0">
                <a:solidFill>
                  <a:schemeClr val="accent6">
                    <a:lumMod val="50000"/>
                  </a:schemeClr>
                </a:solidFill>
                <a:latin typeface="#9Slide03 AmpleSoft Bold" panose="02000000000000000000" pitchFamily="2" charset="0"/>
              </a:rPr>
              <a:t>1.Nội dung:</a:t>
            </a:r>
          </a:p>
        </p:txBody>
      </p:sp>
      <p:sp>
        <p:nvSpPr>
          <p:cNvPr id="3" name="TextBox 2">
            <a:extLst>
              <a:ext uri="{FF2B5EF4-FFF2-40B4-BE49-F238E27FC236}">
                <a16:creationId xmlns:a16="http://schemas.microsoft.com/office/drawing/2014/main" id="{861FA499-6260-45E4-B9EF-B2C80BFD11A8}"/>
              </a:ext>
            </a:extLst>
          </p:cNvPr>
          <p:cNvSpPr txBox="1"/>
          <p:nvPr/>
        </p:nvSpPr>
        <p:spPr>
          <a:xfrm>
            <a:off x="757083" y="1494503"/>
            <a:ext cx="9271820" cy="4062651"/>
          </a:xfrm>
          <a:prstGeom prst="rect">
            <a:avLst/>
          </a:prstGeom>
          <a:noFill/>
        </p:spPr>
        <p:txBody>
          <a:bodyPr wrap="square" rtlCol="0">
            <a:spAutoFit/>
          </a:bodyPr>
          <a:lstStyle/>
          <a:p>
            <a:r>
              <a:rPr lang="en-US" sz="4800" b="1" i="1" dirty="0">
                <a:solidFill>
                  <a:srgbClr val="2F6F84"/>
                </a:solidFill>
                <a:effectLst/>
                <a:latin typeface="Times New Roman" panose="02020603050405020304" pitchFamily="18" charset="0"/>
                <a:ea typeface="Times New Roman" panose="02020603050405020304" pitchFamily="18" charset="0"/>
              </a:rPr>
              <a:t>“</a:t>
            </a:r>
            <a:r>
              <a:rPr lang="en-US" sz="4800" b="1" i="1" dirty="0" err="1">
                <a:solidFill>
                  <a:srgbClr val="2F6F84"/>
                </a:solidFill>
                <a:effectLst/>
                <a:latin typeface="Times New Roman" panose="02020603050405020304" pitchFamily="18" charset="0"/>
                <a:ea typeface="Times New Roman" panose="02020603050405020304" pitchFamily="18" charset="0"/>
              </a:rPr>
              <a:t>Va</a:t>
            </a:r>
            <a:r>
              <a:rPr lang="en-US" sz="4800" b="1" i="1" dirty="0">
                <a:solidFill>
                  <a:srgbClr val="2F6F84"/>
                </a:solidFill>
                <a:effectLst/>
                <a:latin typeface="Times New Roman" panose="02020603050405020304" pitchFamily="18" charset="0"/>
                <a:ea typeface="Times New Roman" panose="02020603050405020304" pitchFamily="18" charset="0"/>
              </a:rPr>
              <a:t>̀ </a:t>
            </a:r>
            <a:r>
              <a:rPr lang="en-US" sz="4800" b="1" i="1" dirty="0" err="1">
                <a:solidFill>
                  <a:srgbClr val="2F6F84"/>
                </a:solidFill>
                <a:effectLst/>
                <a:latin typeface="Times New Roman" panose="02020603050405020304" pitchFamily="18" charset="0"/>
                <a:ea typeface="Times New Roman" panose="02020603050405020304" pitchFamily="18" charset="0"/>
              </a:rPr>
              <a:t>tôi</a:t>
            </a:r>
            <a:r>
              <a:rPr lang="en-US" sz="4800" b="1" i="1" dirty="0">
                <a:solidFill>
                  <a:srgbClr val="2F6F84"/>
                </a:solidFill>
                <a:effectLst/>
                <a:latin typeface="Times New Roman" panose="02020603050405020304" pitchFamily="18" charset="0"/>
                <a:ea typeface="Times New Roman" panose="02020603050405020304" pitchFamily="18" charset="0"/>
              </a:rPr>
              <a:t> </a:t>
            </a:r>
            <a:r>
              <a:rPr lang="en-US" sz="4800" b="1" i="1" dirty="0" err="1">
                <a:solidFill>
                  <a:srgbClr val="2F6F84"/>
                </a:solidFill>
                <a:effectLst/>
                <a:latin typeface="Times New Roman" panose="02020603050405020304" pitchFamily="18" charset="0"/>
                <a:ea typeface="Times New Roman" panose="02020603050405020304" pitchFamily="18" charset="0"/>
              </a:rPr>
              <a:t>nhớ</a:t>
            </a:r>
            <a:r>
              <a:rPr lang="en-US" sz="4800" b="1" i="1" dirty="0">
                <a:solidFill>
                  <a:srgbClr val="2F6F84"/>
                </a:solidFill>
                <a:effectLst/>
                <a:latin typeface="Times New Roman" panose="02020603050405020304" pitchFamily="18" charset="0"/>
                <a:ea typeface="Times New Roman" panose="02020603050405020304" pitchFamily="18" charset="0"/>
              </a:rPr>
              <a:t> </a:t>
            </a:r>
            <a:r>
              <a:rPr lang="en-US" sz="4800" b="1" i="1" dirty="0" err="1">
                <a:solidFill>
                  <a:srgbClr val="2F6F84"/>
                </a:solidFill>
                <a:effectLst/>
                <a:latin typeface="Times New Roman" panose="02020603050405020304" pitchFamily="18" charset="0"/>
                <a:ea typeface="Times New Roman" panose="02020603050405020304" pitchFamily="18" charset="0"/>
              </a:rPr>
              <a:t>khói</a:t>
            </a:r>
            <a:r>
              <a:rPr lang="en-US" sz="4800" b="1" i="1" dirty="0">
                <a:solidFill>
                  <a:srgbClr val="2F6F84"/>
                </a:solidFill>
                <a:effectLst/>
                <a:latin typeface="Times New Roman" panose="02020603050405020304" pitchFamily="18" charset="0"/>
                <a:ea typeface="Times New Roman" panose="02020603050405020304" pitchFamily="18" charset="0"/>
              </a:rPr>
              <a:t>”</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là</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những</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hồi</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ức</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của</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tác</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giả</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về</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làn</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khói</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với</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căn</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bếp</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cánh</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đồng</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người</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dân</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quê</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Điều</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này</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thể</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hiện</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tình</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yêu</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quê</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hương</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với</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một</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tâm</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hồn</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nhạy</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cảm</a:t>
            </a:r>
            <a:r>
              <a:rPr lang="en-US" sz="4800" b="1" dirty="0">
                <a:solidFill>
                  <a:srgbClr val="2F6F84"/>
                </a:solidFill>
                <a:effectLst/>
                <a:latin typeface="Times New Roman" panose="02020603050405020304" pitchFamily="18" charset="0"/>
                <a:ea typeface="Times New Roman" panose="02020603050405020304" pitchFamily="18" charset="0"/>
              </a:rPr>
              <a:t>.</a:t>
            </a:r>
          </a:p>
          <a:p>
            <a:endParaRPr lang="en-US" dirty="0"/>
          </a:p>
        </p:txBody>
      </p:sp>
    </p:spTree>
    <p:extLst>
      <p:ext uri="{BB962C8B-B14F-4D97-AF65-F5344CB8AC3E}">
        <p14:creationId xmlns:p14="http://schemas.microsoft.com/office/powerpoint/2010/main" val="40053487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Rectangle: Rounded Corners 1">
            <a:extLst>
              <a:ext uri="{FF2B5EF4-FFF2-40B4-BE49-F238E27FC236}">
                <a16:creationId xmlns:a16="http://schemas.microsoft.com/office/drawing/2014/main" id="{AF52B9B4-E8F7-46E5-AE94-DA90780DB9AC}"/>
              </a:ext>
            </a:extLst>
          </p:cNvPr>
          <p:cNvSpPr/>
          <p:nvPr/>
        </p:nvSpPr>
        <p:spPr>
          <a:xfrm>
            <a:off x="1278194" y="108155"/>
            <a:ext cx="7197212" cy="135685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8800" b="1" u="sng" dirty="0">
                <a:solidFill>
                  <a:schemeClr val="accent6">
                    <a:lumMod val="50000"/>
                  </a:schemeClr>
                </a:solidFill>
                <a:latin typeface="#9Slide03 AmpleSoft Bold" panose="02000000000000000000" pitchFamily="2" charset="0"/>
              </a:rPr>
              <a:t>2.Nghệ </a:t>
            </a:r>
            <a:r>
              <a:rPr lang="en-US" sz="8800" b="1" u="sng" dirty="0" err="1">
                <a:solidFill>
                  <a:schemeClr val="accent6">
                    <a:lumMod val="50000"/>
                  </a:schemeClr>
                </a:solidFill>
                <a:latin typeface="#9Slide03 AmpleSoft Bold" panose="02000000000000000000" pitchFamily="2" charset="0"/>
              </a:rPr>
              <a:t>thuật</a:t>
            </a:r>
            <a:r>
              <a:rPr lang="en-US" sz="8800" b="1" u="sng" dirty="0">
                <a:solidFill>
                  <a:schemeClr val="accent6">
                    <a:lumMod val="50000"/>
                  </a:schemeClr>
                </a:solidFill>
                <a:latin typeface="#9Slide03 AmpleSoft Bold" panose="02000000000000000000" pitchFamily="2" charset="0"/>
              </a:rPr>
              <a:t>:</a:t>
            </a:r>
          </a:p>
        </p:txBody>
      </p:sp>
      <p:sp>
        <p:nvSpPr>
          <p:cNvPr id="3" name="TextBox 2">
            <a:extLst>
              <a:ext uri="{FF2B5EF4-FFF2-40B4-BE49-F238E27FC236}">
                <a16:creationId xmlns:a16="http://schemas.microsoft.com/office/drawing/2014/main" id="{091E237A-2B1B-401B-BA60-30DE944692F4}"/>
              </a:ext>
            </a:extLst>
          </p:cNvPr>
          <p:cNvSpPr txBox="1"/>
          <p:nvPr/>
        </p:nvSpPr>
        <p:spPr>
          <a:xfrm>
            <a:off x="894735" y="1809135"/>
            <a:ext cx="8652388" cy="4585871"/>
          </a:xfrm>
          <a:prstGeom prst="rect">
            <a:avLst/>
          </a:prstGeom>
          <a:noFill/>
        </p:spPr>
        <p:txBody>
          <a:bodyPr wrap="square" rtlCol="0">
            <a:spAutoFit/>
          </a:bodyPr>
          <a:lstStyle/>
          <a:p>
            <a:pPr marL="0" marR="0" algn="just">
              <a:spcBef>
                <a:spcPts val="0"/>
              </a:spcBef>
              <a:spcAft>
                <a:spcPts val="1200"/>
              </a:spcAft>
            </a:pPr>
            <a:r>
              <a:rPr lang="en-US" sz="6600" b="1" dirty="0">
                <a:solidFill>
                  <a:srgbClr val="2F6F84"/>
                </a:solidFill>
                <a:effectLst/>
                <a:latin typeface="Times New Roman" panose="02020603050405020304" pitchFamily="18" charset="0"/>
                <a:ea typeface="Times New Roman" panose="02020603050405020304" pitchFamily="18" charset="0"/>
              </a:rPr>
              <a:t>- </a:t>
            </a:r>
            <a:r>
              <a:rPr lang="en-US" sz="6600" b="1" dirty="0" err="1">
                <a:solidFill>
                  <a:srgbClr val="2F6F84"/>
                </a:solidFill>
                <a:effectLst/>
                <a:latin typeface="Times New Roman" panose="02020603050405020304" pitchFamily="18" charset="0"/>
                <a:ea typeface="Times New Roman" panose="02020603050405020304" pitchFamily="18" charset="0"/>
              </a:rPr>
              <a:t>Kể</a:t>
            </a:r>
            <a:r>
              <a:rPr lang="en-US" sz="6600" b="1" dirty="0">
                <a:solidFill>
                  <a:srgbClr val="2F6F84"/>
                </a:solidFill>
                <a:effectLst/>
                <a:latin typeface="Times New Roman" panose="02020603050405020304" pitchFamily="18" charset="0"/>
                <a:ea typeface="Times New Roman" panose="02020603050405020304" pitchFamily="18" charset="0"/>
              </a:rPr>
              <a:t> </a:t>
            </a:r>
            <a:r>
              <a:rPr lang="en-US" sz="6600" b="1" dirty="0" err="1">
                <a:solidFill>
                  <a:srgbClr val="2F6F84"/>
                </a:solidFill>
                <a:effectLst/>
                <a:latin typeface="Times New Roman" panose="02020603050405020304" pitchFamily="18" charset="0"/>
                <a:ea typeface="Times New Roman" panose="02020603050405020304" pitchFamily="18" charset="0"/>
              </a:rPr>
              <a:t>kết</a:t>
            </a:r>
            <a:r>
              <a:rPr lang="en-US" sz="6600" b="1" dirty="0">
                <a:solidFill>
                  <a:srgbClr val="2F6F84"/>
                </a:solidFill>
                <a:effectLst/>
                <a:latin typeface="Times New Roman" panose="02020603050405020304" pitchFamily="18" charset="0"/>
                <a:ea typeface="Times New Roman" panose="02020603050405020304" pitchFamily="18" charset="0"/>
              </a:rPr>
              <a:t> </a:t>
            </a:r>
            <a:r>
              <a:rPr lang="en-US" sz="6600" b="1" dirty="0" err="1">
                <a:solidFill>
                  <a:srgbClr val="2F6F84"/>
                </a:solidFill>
                <a:effectLst/>
                <a:latin typeface="Times New Roman" panose="02020603050405020304" pitchFamily="18" charset="0"/>
                <a:ea typeface="Times New Roman" panose="02020603050405020304" pitchFamily="18" charset="0"/>
              </a:rPr>
              <a:t>hợp</a:t>
            </a:r>
            <a:r>
              <a:rPr lang="en-US" sz="6600" b="1" dirty="0">
                <a:solidFill>
                  <a:srgbClr val="2F6F84"/>
                </a:solidFill>
                <a:effectLst/>
                <a:latin typeface="Times New Roman" panose="02020603050405020304" pitchFamily="18" charset="0"/>
                <a:ea typeface="Times New Roman" panose="02020603050405020304" pitchFamily="18" charset="0"/>
              </a:rPr>
              <a:t> </a:t>
            </a:r>
            <a:r>
              <a:rPr lang="en-US" sz="6600" b="1" dirty="0" err="1">
                <a:solidFill>
                  <a:srgbClr val="2F6F84"/>
                </a:solidFill>
                <a:effectLst/>
                <a:latin typeface="Times New Roman" panose="02020603050405020304" pitchFamily="18" charset="0"/>
                <a:ea typeface="Times New Roman" panose="02020603050405020304" pitchFamily="18" charset="0"/>
              </a:rPr>
              <a:t>miêu</a:t>
            </a:r>
            <a:r>
              <a:rPr lang="en-US" sz="6600" b="1" dirty="0">
                <a:solidFill>
                  <a:srgbClr val="2F6F84"/>
                </a:solidFill>
                <a:effectLst/>
                <a:latin typeface="Times New Roman" panose="02020603050405020304" pitchFamily="18" charset="0"/>
                <a:ea typeface="Times New Roman" panose="02020603050405020304" pitchFamily="18" charset="0"/>
              </a:rPr>
              <a:t> </a:t>
            </a:r>
            <a:r>
              <a:rPr lang="en-US" sz="6600" b="1" dirty="0" err="1">
                <a:solidFill>
                  <a:srgbClr val="2F6F84"/>
                </a:solidFill>
                <a:effectLst/>
                <a:latin typeface="Times New Roman" panose="02020603050405020304" pitchFamily="18" charset="0"/>
                <a:ea typeface="Times New Roman" panose="02020603050405020304" pitchFamily="18" charset="0"/>
              </a:rPr>
              <a:t>tả</a:t>
            </a:r>
            <a:r>
              <a:rPr lang="en-US" sz="6600" b="1" dirty="0">
                <a:solidFill>
                  <a:srgbClr val="2F6F84"/>
                </a:solidFill>
                <a:effectLst/>
                <a:latin typeface="Times New Roman" panose="02020603050405020304" pitchFamily="18" charset="0"/>
                <a:ea typeface="Times New Roman" panose="02020603050405020304" pitchFamily="18" charset="0"/>
              </a:rPr>
              <a:t>, </a:t>
            </a:r>
            <a:r>
              <a:rPr lang="en-US" sz="6600" b="1" dirty="0" err="1">
                <a:solidFill>
                  <a:srgbClr val="2F6F84"/>
                </a:solidFill>
                <a:effectLst/>
                <a:latin typeface="Times New Roman" panose="02020603050405020304" pitchFamily="18" charset="0"/>
                <a:ea typeface="Times New Roman" panose="02020603050405020304" pitchFamily="18" charset="0"/>
              </a:rPr>
              <a:t>biểu</a:t>
            </a:r>
            <a:r>
              <a:rPr lang="en-US" sz="6600" b="1" dirty="0">
                <a:solidFill>
                  <a:srgbClr val="2F6F84"/>
                </a:solidFill>
                <a:effectLst/>
                <a:latin typeface="Times New Roman" panose="02020603050405020304" pitchFamily="18" charset="0"/>
                <a:ea typeface="Times New Roman" panose="02020603050405020304" pitchFamily="18" charset="0"/>
              </a:rPr>
              <a:t> </a:t>
            </a:r>
            <a:r>
              <a:rPr lang="en-US" sz="6600" b="1" dirty="0" err="1">
                <a:solidFill>
                  <a:srgbClr val="2F6F84"/>
                </a:solidFill>
                <a:effectLst/>
                <a:latin typeface="Times New Roman" panose="02020603050405020304" pitchFamily="18" charset="0"/>
                <a:ea typeface="Times New Roman" panose="02020603050405020304" pitchFamily="18" charset="0"/>
              </a:rPr>
              <a:t>cảm</a:t>
            </a:r>
            <a:r>
              <a:rPr lang="en-US" sz="6600" b="1" dirty="0">
                <a:solidFill>
                  <a:srgbClr val="2F6F84"/>
                </a:solidFill>
                <a:effectLst/>
                <a:latin typeface="Times New Roman" panose="02020603050405020304" pitchFamily="18" charset="0"/>
                <a:ea typeface="Times New Roman" panose="02020603050405020304" pitchFamily="18" charset="0"/>
              </a:rPr>
              <a:t>.</a:t>
            </a:r>
          </a:p>
          <a:p>
            <a:pPr marL="0" marR="0" algn="just">
              <a:spcBef>
                <a:spcPts val="0"/>
              </a:spcBef>
              <a:spcAft>
                <a:spcPts val="0"/>
              </a:spcAft>
            </a:pPr>
            <a:r>
              <a:rPr lang="en-US" sz="6600" b="1" dirty="0">
                <a:solidFill>
                  <a:srgbClr val="2F6F84"/>
                </a:solidFill>
                <a:effectLst/>
                <a:latin typeface="Times New Roman" panose="02020603050405020304" pitchFamily="18" charset="0"/>
                <a:ea typeface="Times New Roman" panose="02020603050405020304" pitchFamily="18" charset="0"/>
              </a:rPr>
              <a:t>- </a:t>
            </a:r>
            <a:r>
              <a:rPr lang="en-US" sz="6600" b="1" dirty="0" err="1">
                <a:solidFill>
                  <a:srgbClr val="2F6F84"/>
                </a:solidFill>
                <a:effectLst/>
                <a:latin typeface="Times New Roman" panose="02020603050405020304" pitchFamily="18" charset="0"/>
                <a:ea typeface="Times New Roman" panose="02020603050405020304" pitchFamily="18" charset="0"/>
              </a:rPr>
              <a:t>Biện</a:t>
            </a:r>
            <a:r>
              <a:rPr lang="en-US" sz="6600" b="1" dirty="0">
                <a:solidFill>
                  <a:srgbClr val="2F6F84"/>
                </a:solidFill>
                <a:effectLst/>
                <a:latin typeface="Times New Roman" panose="02020603050405020304" pitchFamily="18" charset="0"/>
                <a:ea typeface="Times New Roman" panose="02020603050405020304" pitchFamily="18" charset="0"/>
              </a:rPr>
              <a:t> </a:t>
            </a:r>
            <a:r>
              <a:rPr lang="en-US" sz="6600" b="1" dirty="0" err="1">
                <a:solidFill>
                  <a:srgbClr val="2F6F84"/>
                </a:solidFill>
                <a:effectLst/>
                <a:latin typeface="Times New Roman" panose="02020603050405020304" pitchFamily="18" charset="0"/>
                <a:ea typeface="Times New Roman" panose="02020603050405020304" pitchFamily="18" charset="0"/>
              </a:rPr>
              <a:t>pháp</a:t>
            </a:r>
            <a:r>
              <a:rPr lang="en-US" sz="6600" b="1" dirty="0">
                <a:solidFill>
                  <a:srgbClr val="2F6F84"/>
                </a:solidFill>
                <a:effectLst/>
                <a:latin typeface="Times New Roman" panose="02020603050405020304" pitchFamily="18" charset="0"/>
                <a:ea typeface="Times New Roman" panose="02020603050405020304" pitchFamily="18" charset="0"/>
              </a:rPr>
              <a:t> </a:t>
            </a:r>
            <a:r>
              <a:rPr lang="en-US" sz="6600" b="1" dirty="0" err="1">
                <a:solidFill>
                  <a:srgbClr val="2F6F84"/>
                </a:solidFill>
                <a:effectLst/>
                <a:latin typeface="Times New Roman" panose="02020603050405020304" pitchFamily="18" charset="0"/>
                <a:ea typeface="Times New Roman" panose="02020603050405020304" pitchFamily="18" charset="0"/>
              </a:rPr>
              <a:t>tu</a:t>
            </a:r>
            <a:r>
              <a:rPr lang="en-US" sz="6600" b="1" dirty="0">
                <a:solidFill>
                  <a:srgbClr val="2F6F84"/>
                </a:solidFill>
                <a:effectLst/>
                <a:latin typeface="Times New Roman" panose="02020603050405020304" pitchFamily="18" charset="0"/>
                <a:ea typeface="Times New Roman" panose="02020603050405020304" pitchFamily="18" charset="0"/>
              </a:rPr>
              <a:t> </a:t>
            </a:r>
            <a:r>
              <a:rPr lang="en-US" sz="6600" b="1" dirty="0" err="1">
                <a:solidFill>
                  <a:srgbClr val="2F6F84"/>
                </a:solidFill>
                <a:effectLst/>
                <a:latin typeface="Times New Roman" panose="02020603050405020304" pitchFamily="18" charset="0"/>
                <a:ea typeface="Times New Roman" panose="02020603050405020304" pitchFamily="18" charset="0"/>
              </a:rPr>
              <a:t>từ</a:t>
            </a:r>
            <a:r>
              <a:rPr lang="en-US" sz="6600" b="1" dirty="0">
                <a:solidFill>
                  <a:srgbClr val="2F6F84"/>
                </a:solidFill>
                <a:effectLst/>
                <a:latin typeface="Times New Roman" panose="02020603050405020304" pitchFamily="18" charset="0"/>
                <a:ea typeface="Times New Roman" panose="02020603050405020304" pitchFamily="18" charset="0"/>
              </a:rPr>
              <a:t> so </a:t>
            </a:r>
            <a:r>
              <a:rPr lang="en-US" sz="6600" b="1" dirty="0" err="1">
                <a:solidFill>
                  <a:srgbClr val="2F6F84"/>
                </a:solidFill>
                <a:effectLst/>
                <a:latin typeface="Times New Roman" panose="02020603050405020304" pitchFamily="18" charset="0"/>
                <a:ea typeface="Times New Roman" panose="02020603050405020304" pitchFamily="18" charset="0"/>
              </a:rPr>
              <a:t>sánh</a:t>
            </a:r>
            <a:r>
              <a:rPr lang="en-US" sz="6600" b="1" dirty="0">
                <a:solidFill>
                  <a:srgbClr val="2F6F84"/>
                </a:solidFill>
                <a:effectLst/>
                <a:latin typeface="Times New Roman" panose="02020603050405020304" pitchFamily="18" charset="0"/>
                <a:ea typeface="Times New Roman" panose="02020603050405020304" pitchFamily="18" charset="0"/>
              </a:rPr>
              <a:t>, </a:t>
            </a:r>
            <a:r>
              <a:rPr lang="en-US" sz="6600" b="1" dirty="0" err="1">
                <a:solidFill>
                  <a:srgbClr val="2F6F84"/>
                </a:solidFill>
                <a:effectLst/>
                <a:latin typeface="Times New Roman" panose="02020603050405020304" pitchFamily="18" charset="0"/>
                <a:ea typeface="Times New Roman" panose="02020603050405020304" pitchFamily="18" charset="0"/>
              </a:rPr>
              <a:t>liệt</a:t>
            </a:r>
            <a:r>
              <a:rPr lang="en-US" sz="6600" b="1" dirty="0">
                <a:solidFill>
                  <a:srgbClr val="2F6F84"/>
                </a:solidFill>
                <a:effectLst/>
                <a:latin typeface="Times New Roman" panose="02020603050405020304" pitchFamily="18" charset="0"/>
                <a:ea typeface="Times New Roman" panose="02020603050405020304" pitchFamily="18" charset="0"/>
              </a:rPr>
              <a:t> </a:t>
            </a:r>
            <a:r>
              <a:rPr lang="en-US" sz="6600" b="1" dirty="0" err="1">
                <a:solidFill>
                  <a:srgbClr val="2F6F84"/>
                </a:solidFill>
                <a:effectLst/>
                <a:latin typeface="Times New Roman" panose="02020603050405020304" pitchFamily="18" charset="0"/>
                <a:ea typeface="Times New Roman" panose="02020603050405020304" pitchFamily="18" charset="0"/>
              </a:rPr>
              <a:t>kê</a:t>
            </a:r>
            <a:r>
              <a:rPr lang="en-US" sz="6600" b="1" dirty="0">
                <a:solidFill>
                  <a:srgbClr val="2F6F84"/>
                </a:solidFill>
                <a:effectLst/>
                <a:latin typeface="Times New Roman" panose="02020603050405020304" pitchFamily="18" charset="0"/>
                <a:ea typeface="Times New Roman" panose="02020603050405020304" pitchFamily="18" charset="0"/>
              </a:rPr>
              <a:t>,...</a:t>
            </a:r>
          </a:p>
          <a:p>
            <a:endParaRPr lang="en-US" dirty="0"/>
          </a:p>
        </p:txBody>
      </p:sp>
    </p:spTree>
    <p:extLst>
      <p:ext uri="{BB962C8B-B14F-4D97-AF65-F5344CB8AC3E}">
        <p14:creationId xmlns:p14="http://schemas.microsoft.com/office/powerpoint/2010/main" val="37656124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Cloud 1">
            <a:extLst>
              <a:ext uri="{FF2B5EF4-FFF2-40B4-BE49-F238E27FC236}">
                <a16:creationId xmlns:a16="http://schemas.microsoft.com/office/drawing/2014/main" id="{992C27BE-05A3-45A3-8681-049CF9816564}"/>
              </a:ext>
            </a:extLst>
          </p:cNvPr>
          <p:cNvSpPr/>
          <p:nvPr/>
        </p:nvSpPr>
        <p:spPr>
          <a:xfrm>
            <a:off x="589935" y="430191"/>
            <a:ext cx="9584076" cy="5862453"/>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114C99D4-A5A6-4A7D-B92A-932DCAE517A2}"/>
              </a:ext>
            </a:extLst>
          </p:cNvPr>
          <p:cNvSpPr txBox="1"/>
          <p:nvPr/>
        </p:nvSpPr>
        <p:spPr>
          <a:xfrm>
            <a:off x="1592826" y="1396181"/>
            <a:ext cx="7816645" cy="3416320"/>
          </a:xfrm>
          <a:prstGeom prst="rect">
            <a:avLst/>
          </a:prstGeom>
          <a:noFill/>
        </p:spPr>
        <p:txBody>
          <a:bodyPr wrap="square" rtlCol="0">
            <a:spAutoFit/>
          </a:bodyPr>
          <a:lstStyle/>
          <a:p>
            <a:r>
              <a:rPr lang="en-US" sz="5400" dirty="0" err="1">
                <a:solidFill>
                  <a:srgbClr val="00B0F0"/>
                </a:solidFill>
                <a:effectLst/>
                <a:latin typeface="#9Slide03 AmpleSoft Bold" panose="02000000000000000000" pitchFamily="2" charset="0"/>
                <a:ea typeface="Times New Roman" panose="02020603050405020304" pitchFamily="18" charset="0"/>
              </a:rPr>
              <a:t>Ghi</a:t>
            </a:r>
            <a:r>
              <a:rPr lang="en-US" sz="5400" dirty="0">
                <a:solidFill>
                  <a:srgbClr val="00B0F0"/>
                </a:solidFill>
                <a:effectLst/>
                <a:latin typeface="#9Slide03 AmpleSoft Bold" panose="02000000000000000000" pitchFamily="2" charset="0"/>
                <a:ea typeface="Times New Roman" panose="02020603050405020304" pitchFamily="18" charset="0"/>
              </a:rPr>
              <a:t> </a:t>
            </a:r>
            <a:r>
              <a:rPr lang="en-US" sz="5400" dirty="0" err="1">
                <a:solidFill>
                  <a:srgbClr val="00B0F0"/>
                </a:solidFill>
                <a:effectLst/>
                <a:latin typeface="#9Slide03 AmpleSoft Bold" panose="02000000000000000000" pitchFamily="2" charset="0"/>
                <a:ea typeface="Times New Roman" panose="02020603050405020304" pitchFamily="18" charset="0"/>
              </a:rPr>
              <a:t>lại</a:t>
            </a:r>
            <a:r>
              <a:rPr lang="en-US" sz="5400" dirty="0">
                <a:solidFill>
                  <a:srgbClr val="00B0F0"/>
                </a:solidFill>
                <a:effectLst/>
                <a:latin typeface="#9Slide03 AmpleSoft Bold" panose="02000000000000000000" pitchFamily="2" charset="0"/>
                <a:ea typeface="Times New Roman" panose="02020603050405020304" pitchFamily="18" charset="0"/>
              </a:rPr>
              <a:t> </a:t>
            </a:r>
            <a:r>
              <a:rPr lang="en-US" sz="5400" dirty="0" err="1">
                <a:solidFill>
                  <a:srgbClr val="00B0F0"/>
                </a:solidFill>
                <a:effectLst/>
                <a:latin typeface="#9Slide03 AmpleSoft Bold" panose="02000000000000000000" pitchFamily="2" charset="0"/>
                <a:ea typeface="Times New Roman" panose="02020603050405020304" pitchFamily="18" charset="0"/>
              </a:rPr>
              <a:t>các</a:t>
            </a:r>
            <a:r>
              <a:rPr lang="en-US" sz="5400" dirty="0">
                <a:solidFill>
                  <a:srgbClr val="00B0F0"/>
                </a:solidFill>
                <a:effectLst/>
                <a:latin typeface="#9Slide03 AmpleSoft Bold" panose="02000000000000000000" pitchFamily="2" charset="0"/>
                <a:ea typeface="Times New Roman" panose="02020603050405020304" pitchFamily="18" charset="0"/>
              </a:rPr>
              <a:t> </a:t>
            </a:r>
            <a:r>
              <a:rPr lang="en-US" sz="5400" dirty="0" err="1">
                <a:solidFill>
                  <a:srgbClr val="00B0F0"/>
                </a:solidFill>
                <a:effectLst/>
                <a:latin typeface="#9Slide03 AmpleSoft Bold" panose="02000000000000000000" pitchFamily="2" charset="0"/>
                <a:ea typeface="Times New Roman" panose="02020603050405020304" pitchFamily="18" charset="0"/>
              </a:rPr>
              <a:t>từ</a:t>
            </a:r>
            <a:r>
              <a:rPr lang="en-US" sz="5400" dirty="0">
                <a:solidFill>
                  <a:srgbClr val="00B0F0"/>
                </a:solidFill>
                <a:effectLst/>
                <a:latin typeface="#9Slide03 AmpleSoft Bold" panose="02000000000000000000" pitchFamily="2" charset="0"/>
                <a:ea typeface="Times New Roman" panose="02020603050405020304" pitchFamily="18" charset="0"/>
              </a:rPr>
              <a:t> </a:t>
            </a:r>
            <a:r>
              <a:rPr lang="en-US" sz="5400" dirty="0" err="1">
                <a:solidFill>
                  <a:srgbClr val="00B0F0"/>
                </a:solidFill>
                <a:effectLst/>
                <a:latin typeface="#9Slide03 AmpleSoft Bold" panose="02000000000000000000" pitchFamily="2" charset="0"/>
                <a:ea typeface="Times New Roman" panose="02020603050405020304" pitchFamily="18" charset="0"/>
              </a:rPr>
              <a:t>khóa</a:t>
            </a:r>
            <a:r>
              <a:rPr lang="en-US" sz="5400" dirty="0">
                <a:solidFill>
                  <a:srgbClr val="00B0F0"/>
                </a:solidFill>
                <a:effectLst/>
                <a:latin typeface="#9Slide03 AmpleSoft Bold" panose="02000000000000000000" pitchFamily="2" charset="0"/>
                <a:ea typeface="Times New Roman" panose="02020603050405020304" pitchFamily="18" charset="0"/>
              </a:rPr>
              <a:t> </a:t>
            </a:r>
            <a:r>
              <a:rPr lang="en-US" sz="5400" dirty="0" err="1">
                <a:solidFill>
                  <a:srgbClr val="00B0F0"/>
                </a:solidFill>
                <a:effectLst/>
                <a:latin typeface="#9Slide03 AmpleSoft Bold" panose="02000000000000000000" pitchFamily="2" charset="0"/>
                <a:ea typeface="Times New Roman" panose="02020603050405020304" pitchFamily="18" charset="0"/>
              </a:rPr>
              <a:t>vào</a:t>
            </a:r>
            <a:r>
              <a:rPr lang="en-US" sz="5400" dirty="0">
                <a:solidFill>
                  <a:srgbClr val="00B0F0"/>
                </a:solidFill>
                <a:effectLst/>
                <a:latin typeface="#9Slide03 AmpleSoft Bold" panose="02000000000000000000" pitchFamily="2" charset="0"/>
                <a:ea typeface="Times New Roman" panose="02020603050405020304" pitchFamily="18" charset="0"/>
              </a:rPr>
              <a:t> </a:t>
            </a:r>
            <a:r>
              <a:rPr lang="en-US" sz="5400" dirty="0" err="1">
                <a:solidFill>
                  <a:srgbClr val="00B0F0"/>
                </a:solidFill>
                <a:effectLst/>
                <a:latin typeface="#9Slide03 AmpleSoft Bold" panose="02000000000000000000" pitchFamily="2" charset="0"/>
                <a:ea typeface="Times New Roman" panose="02020603050405020304" pitchFamily="18" charset="0"/>
              </a:rPr>
              <a:t>giấy</a:t>
            </a:r>
            <a:r>
              <a:rPr lang="en-US" sz="5400" dirty="0">
                <a:solidFill>
                  <a:srgbClr val="00B0F0"/>
                </a:solidFill>
                <a:effectLst/>
                <a:latin typeface="#9Slide03 AmpleSoft Bold" panose="02000000000000000000" pitchFamily="2" charset="0"/>
                <a:ea typeface="Times New Roman" panose="02020603050405020304" pitchFamily="18" charset="0"/>
              </a:rPr>
              <a:t> note, chia sẻ </a:t>
            </a:r>
            <a:r>
              <a:rPr lang="en-US" sz="5400" dirty="0" err="1">
                <a:solidFill>
                  <a:srgbClr val="00B0F0"/>
                </a:solidFill>
                <a:effectLst/>
                <a:latin typeface="#9Slide03 AmpleSoft Bold" panose="02000000000000000000" pitchFamily="2" charset="0"/>
                <a:ea typeface="Times New Roman" panose="02020603050405020304" pitchFamily="18" charset="0"/>
              </a:rPr>
              <a:t>cảm</a:t>
            </a:r>
            <a:r>
              <a:rPr lang="en-US" sz="5400" dirty="0">
                <a:solidFill>
                  <a:srgbClr val="00B0F0"/>
                </a:solidFill>
                <a:effectLst/>
                <a:latin typeface="#9Slide03 AmpleSoft Bold" panose="02000000000000000000" pitchFamily="2" charset="0"/>
                <a:ea typeface="Times New Roman" panose="02020603050405020304" pitchFamily="18" charset="0"/>
              </a:rPr>
              <a:t> </a:t>
            </a:r>
            <a:r>
              <a:rPr lang="en-US" sz="5400" dirty="0" err="1">
                <a:solidFill>
                  <a:srgbClr val="00B0F0"/>
                </a:solidFill>
                <a:effectLst/>
                <a:latin typeface="#9Slide03 AmpleSoft Bold" panose="02000000000000000000" pitchFamily="2" charset="0"/>
                <a:ea typeface="Times New Roman" panose="02020603050405020304" pitchFamily="18" charset="0"/>
              </a:rPr>
              <a:t>xúc</a:t>
            </a:r>
            <a:r>
              <a:rPr lang="en-US" sz="5400" dirty="0">
                <a:solidFill>
                  <a:srgbClr val="00B0F0"/>
                </a:solidFill>
                <a:effectLst/>
                <a:latin typeface="#9Slide03 AmpleSoft Bold" panose="02000000000000000000" pitchFamily="2" charset="0"/>
                <a:ea typeface="Times New Roman" panose="02020603050405020304" pitchFamily="18" charset="0"/>
              </a:rPr>
              <a:t> </a:t>
            </a:r>
            <a:r>
              <a:rPr lang="en-US" sz="5400" dirty="0" err="1">
                <a:solidFill>
                  <a:srgbClr val="00B0F0"/>
                </a:solidFill>
                <a:effectLst/>
                <a:latin typeface="#9Slide03 AmpleSoft Bold" panose="02000000000000000000" pitchFamily="2" charset="0"/>
                <a:ea typeface="Times New Roman" panose="02020603050405020304" pitchFamily="18" charset="0"/>
              </a:rPr>
              <a:t>về</a:t>
            </a:r>
            <a:r>
              <a:rPr lang="en-US" sz="5400" dirty="0">
                <a:solidFill>
                  <a:srgbClr val="00B0F0"/>
                </a:solidFill>
                <a:effectLst/>
                <a:latin typeface="#9Slide03 AmpleSoft Bold" panose="02000000000000000000" pitchFamily="2" charset="0"/>
                <a:ea typeface="Times New Roman" panose="02020603050405020304" pitchFamily="18" charset="0"/>
              </a:rPr>
              <a:t> </a:t>
            </a:r>
            <a:r>
              <a:rPr lang="en-US" sz="5400" dirty="0" err="1">
                <a:solidFill>
                  <a:srgbClr val="00B0F0"/>
                </a:solidFill>
                <a:effectLst/>
                <a:latin typeface="#9Slide03 AmpleSoft Bold" panose="02000000000000000000" pitchFamily="2" charset="0"/>
                <a:ea typeface="Times New Roman" panose="02020603050405020304" pitchFamily="18" charset="0"/>
              </a:rPr>
              <a:t>đất</a:t>
            </a:r>
            <a:r>
              <a:rPr lang="en-US" sz="5400" dirty="0">
                <a:solidFill>
                  <a:srgbClr val="00B0F0"/>
                </a:solidFill>
                <a:effectLst/>
                <a:latin typeface="#9Slide03 AmpleSoft Bold" panose="02000000000000000000" pitchFamily="2" charset="0"/>
                <a:ea typeface="Times New Roman" panose="02020603050405020304" pitchFamily="18" charset="0"/>
              </a:rPr>
              <a:t> </a:t>
            </a:r>
            <a:r>
              <a:rPr lang="en-US" sz="5400" dirty="0" err="1">
                <a:solidFill>
                  <a:srgbClr val="00B0F0"/>
                </a:solidFill>
                <a:effectLst/>
                <a:latin typeface="#9Slide03 AmpleSoft Bold" panose="02000000000000000000" pitchFamily="2" charset="0"/>
                <a:ea typeface="Times New Roman" panose="02020603050405020304" pitchFamily="18" charset="0"/>
              </a:rPr>
              <a:t>và</a:t>
            </a:r>
            <a:r>
              <a:rPr lang="en-US" sz="5400" dirty="0">
                <a:solidFill>
                  <a:srgbClr val="00B0F0"/>
                </a:solidFill>
                <a:effectLst/>
                <a:latin typeface="#9Slide03 AmpleSoft Bold" panose="02000000000000000000" pitchFamily="2" charset="0"/>
                <a:ea typeface="Times New Roman" panose="02020603050405020304" pitchFamily="18" charset="0"/>
              </a:rPr>
              <a:t> </a:t>
            </a:r>
            <a:r>
              <a:rPr lang="en-US" sz="5400" dirty="0" err="1">
                <a:solidFill>
                  <a:srgbClr val="00B0F0"/>
                </a:solidFill>
                <a:effectLst/>
                <a:latin typeface="#9Slide03 AmpleSoft Bold" panose="02000000000000000000" pitchFamily="2" charset="0"/>
                <a:ea typeface="Times New Roman" panose="02020603050405020304" pitchFamily="18" charset="0"/>
              </a:rPr>
              <a:t>người</a:t>
            </a:r>
            <a:r>
              <a:rPr lang="en-US" sz="5400" dirty="0">
                <a:solidFill>
                  <a:srgbClr val="00B0F0"/>
                </a:solidFill>
                <a:effectLst/>
                <a:latin typeface="#9Slide03 AmpleSoft Bold" panose="02000000000000000000" pitchFamily="2" charset="0"/>
                <a:ea typeface="Times New Roman" panose="02020603050405020304" pitchFamily="18" charset="0"/>
              </a:rPr>
              <a:t> </a:t>
            </a:r>
            <a:r>
              <a:rPr lang="en-US" sz="5400" dirty="0" err="1">
                <a:solidFill>
                  <a:srgbClr val="00B0F0"/>
                </a:solidFill>
                <a:effectLst/>
                <a:latin typeface="#9Slide03 AmpleSoft Bold" panose="02000000000000000000" pitchFamily="2" charset="0"/>
                <a:ea typeface="Times New Roman" panose="02020603050405020304" pitchFamily="18" charset="0"/>
              </a:rPr>
              <a:t>Hà</a:t>
            </a:r>
            <a:r>
              <a:rPr lang="en-US" sz="5400" dirty="0">
                <a:solidFill>
                  <a:srgbClr val="00B0F0"/>
                </a:solidFill>
                <a:effectLst/>
                <a:latin typeface="#9Slide03 AmpleSoft Bold" panose="02000000000000000000" pitchFamily="2" charset="0"/>
                <a:ea typeface="Times New Roman" panose="02020603050405020304" pitchFamily="18" charset="0"/>
              </a:rPr>
              <a:t> </a:t>
            </a:r>
            <a:r>
              <a:rPr lang="en-US" sz="5400" dirty="0" err="1">
                <a:solidFill>
                  <a:srgbClr val="00B0F0"/>
                </a:solidFill>
                <a:effectLst/>
                <a:latin typeface="#9Slide03 AmpleSoft Bold" panose="02000000000000000000" pitchFamily="2" charset="0"/>
                <a:ea typeface="Times New Roman" panose="02020603050405020304" pitchFamily="18" charset="0"/>
              </a:rPr>
              <a:t>Giang</a:t>
            </a:r>
            <a:r>
              <a:rPr lang="en-US" sz="5400" dirty="0">
                <a:solidFill>
                  <a:srgbClr val="00B0F0"/>
                </a:solidFill>
                <a:effectLst/>
                <a:latin typeface="#9Slide03 AmpleSoft Bold" panose="02000000000000000000" pitchFamily="2" charset="0"/>
                <a:ea typeface="Times New Roman" panose="02020603050405020304" pitchFamily="18" charset="0"/>
              </a:rPr>
              <a:t> </a:t>
            </a:r>
            <a:r>
              <a:rPr lang="en-US" sz="5400" dirty="0" err="1">
                <a:solidFill>
                  <a:srgbClr val="00B0F0"/>
                </a:solidFill>
                <a:effectLst/>
                <a:latin typeface="#9Slide03 AmpleSoft Bold" panose="02000000000000000000" pitchFamily="2" charset="0"/>
                <a:ea typeface="Times New Roman" panose="02020603050405020304" pitchFamily="18" charset="0"/>
              </a:rPr>
              <a:t>sau</a:t>
            </a:r>
            <a:r>
              <a:rPr lang="en-US" sz="5400" dirty="0">
                <a:solidFill>
                  <a:srgbClr val="00B0F0"/>
                </a:solidFill>
                <a:effectLst/>
                <a:latin typeface="#9Slide03 AmpleSoft Bold" panose="02000000000000000000" pitchFamily="2" charset="0"/>
                <a:ea typeface="Times New Roman" panose="02020603050405020304" pitchFamily="18" charset="0"/>
              </a:rPr>
              <a:t> </a:t>
            </a:r>
            <a:r>
              <a:rPr lang="en-US" sz="5400" dirty="0" err="1">
                <a:solidFill>
                  <a:srgbClr val="00B0F0"/>
                </a:solidFill>
                <a:effectLst/>
                <a:latin typeface="#9Slide03 AmpleSoft Bold" panose="02000000000000000000" pitchFamily="2" charset="0"/>
                <a:ea typeface="Times New Roman" panose="02020603050405020304" pitchFamily="18" charset="0"/>
              </a:rPr>
              <a:t>khi</a:t>
            </a:r>
            <a:r>
              <a:rPr lang="en-US" sz="5400" dirty="0">
                <a:solidFill>
                  <a:srgbClr val="00B0F0"/>
                </a:solidFill>
                <a:effectLst/>
                <a:latin typeface="#9Slide03 AmpleSoft Bold" panose="02000000000000000000" pitchFamily="2" charset="0"/>
                <a:ea typeface="Times New Roman" panose="02020603050405020304" pitchFamily="18" charset="0"/>
              </a:rPr>
              <a:t> </a:t>
            </a:r>
            <a:r>
              <a:rPr lang="en-US" sz="5400" dirty="0" err="1">
                <a:solidFill>
                  <a:srgbClr val="00B0F0"/>
                </a:solidFill>
                <a:effectLst/>
                <a:latin typeface="#9Slide03 AmpleSoft Bold" panose="02000000000000000000" pitchFamily="2" charset="0"/>
                <a:ea typeface="Times New Roman" panose="02020603050405020304" pitchFamily="18" charset="0"/>
              </a:rPr>
              <a:t>xem</a:t>
            </a:r>
            <a:r>
              <a:rPr lang="en-US" sz="5400" dirty="0">
                <a:solidFill>
                  <a:srgbClr val="00B0F0"/>
                </a:solidFill>
                <a:effectLst/>
                <a:latin typeface="#9Slide03 AmpleSoft Bold" panose="02000000000000000000" pitchFamily="2" charset="0"/>
                <a:ea typeface="Times New Roman" panose="02020603050405020304" pitchFamily="18" charset="0"/>
              </a:rPr>
              <a:t> </a:t>
            </a:r>
            <a:r>
              <a:rPr lang="en-US" sz="5400" dirty="0" err="1">
                <a:solidFill>
                  <a:srgbClr val="00B0F0"/>
                </a:solidFill>
                <a:effectLst/>
                <a:latin typeface="#9Slide03 AmpleSoft Bold" panose="02000000000000000000" pitchFamily="2" charset="0"/>
                <a:ea typeface="Times New Roman" panose="02020603050405020304" pitchFamily="18" charset="0"/>
              </a:rPr>
              <a:t>tranh</a:t>
            </a:r>
            <a:endParaRPr lang="en-US" sz="5400" dirty="0">
              <a:solidFill>
                <a:srgbClr val="00B0F0"/>
              </a:solidFill>
              <a:latin typeface="#9Slide03 AmpleSoft Bold" panose="02000000000000000000" pitchFamily="2" charset="0"/>
            </a:endParaRPr>
          </a:p>
        </p:txBody>
      </p:sp>
    </p:spTree>
    <p:extLst>
      <p:ext uri="{BB962C8B-B14F-4D97-AF65-F5344CB8AC3E}">
        <p14:creationId xmlns:p14="http://schemas.microsoft.com/office/powerpoint/2010/main" val="4026819528"/>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Rectangle: Rounded Corners 1">
            <a:extLst>
              <a:ext uri="{FF2B5EF4-FFF2-40B4-BE49-F238E27FC236}">
                <a16:creationId xmlns:a16="http://schemas.microsoft.com/office/drawing/2014/main" id="{AF52B9B4-E8F7-46E5-AE94-DA90780DB9AC}"/>
              </a:ext>
            </a:extLst>
          </p:cNvPr>
          <p:cNvSpPr/>
          <p:nvPr/>
        </p:nvSpPr>
        <p:spPr>
          <a:xfrm>
            <a:off x="1533832" y="2170310"/>
            <a:ext cx="7944466" cy="238923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8800" b="1" u="sng" dirty="0">
                <a:solidFill>
                  <a:schemeClr val="accent6">
                    <a:lumMod val="50000"/>
                  </a:schemeClr>
                </a:solidFill>
                <a:latin typeface="#9Slide03 AmpleSoft Bold" panose="02000000000000000000" pitchFamily="2" charset="0"/>
              </a:rPr>
              <a:t>C.LUYỆN TẬP:</a:t>
            </a:r>
          </a:p>
        </p:txBody>
      </p:sp>
    </p:spTree>
    <p:extLst>
      <p:ext uri="{BB962C8B-B14F-4D97-AF65-F5344CB8AC3E}">
        <p14:creationId xmlns:p14="http://schemas.microsoft.com/office/powerpoint/2010/main" val="2717713066"/>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Oval 1">
            <a:extLst>
              <a:ext uri="{FF2B5EF4-FFF2-40B4-BE49-F238E27FC236}">
                <a16:creationId xmlns:a16="http://schemas.microsoft.com/office/drawing/2014/main" id="{0CC6AE5E-2E1F-4A9A-AFF9-BA6F1C5DB453}"/>
              </a:ext>
            </a:extLst>
          </p:cNvPr>
          <p:cNvSpPr/>
          <p:nvPr/>
        </p:nvSpPr>
        <p:spPr>
          <a:xfrm>
            <a:off x="688258" y="1042219"/>
            <a:ext cx="10009239" cy="439502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C0A80D86-F8D8-43B3-92B5-C65B8B0EF679}"/>
              </a:ext>
            </a:extLst>
          </p:cNvPr>
          <p:cNvSpPr txBox="1"/>
          <p:nvPr/>
        </p:nvSpPr>
        <p:spPr>
          <a:xfrm>
            <a:off x="1917290" y="2177826"/>
            <a:ext cx="7315200" cy="3046988"/>
          </a:xfrm>
          <a:prstGeom prst="rect">
            <a:avLst/>
          </a:prstGeom>
          <a:noFill/>
        </p:spPr>
        <p:txBody>
          <a:bodyPr wrap="square" rtlCol="0">
            <a:spAutoFit/>
          </a:bodyPr>
          <a:lstStyle/>
          <a:p>
            <a:pPr algn="ctr"/>
            <a:r>
              <a:rPr lang="en-US" sz="6000" u="sng" dirty="0">
                <a:solidFill>
                  <a:srgbClr val="F31CFE"/>
                </a:solidFill>
                <a:latin typeface="#9Slide03 AmpleSoft Bold" panose="02000000000000000000" pitchFamily="2" charset="0"/>
              </a:rPr>
              <a:t>TRẢ LỜI CÂU HỎI TRẮC NGHIỆM (5P</a:t>
            </a:r>
            <a:r>
              <a:rPr lang="en-US" sz="5400" u="sng" dirty="0">
                <a:solidFill>
                  <a:srgbClr val="F31CFE"/>
                </a:solidFill>
                <a:latin typeface="#9Slide03 AmpleSoft Bold" panose="02000000000000000000" pitchFamily="2" charset="0"/>
              </a:rPr>
              <a:t>)</a:t>
            </a:r>
          </a:p>
          <a:p>
            <a:pPr algn="ctr"/>
            <a:endParaRPr lang="en-US" sz="5400" dirty="0">
              <a:solidFill>
                <a:srgbClr val="2F6F84"/>
              </a:solidFill>
              <a:latin typeface="#9Slide03 AmpleSoft Bold" panose="02000000000000000000" pitchFamily="2" charset="0"/>
            </a:endParaRPr>
          </a:p>
          <a:p>
            <a:endParaRPr lang="en-US" dirty="0"/>
          </a:p>
        </p:txBody>
      </p:sp>
    </p:spTree>
    <p:extLst>
      <p:ext uri="{BB962C8B-B14F-4D97-AF65-F5344CB8AC3E}">
        <p14:creationId xmlns:p14="http://schemas.microsoft.com/office/powerpoint/2010/main" val="1643810407"/>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TextBox 1">
            <a:extLst>
              <a:ext uri="{FF2B5EF4-FFF2-40B4-BE49-F238E27FC236}">
                <a16:creationId xmlns:a16="http://schemas.microsoft.com/office/drawing/2014/main" id="{F27D4F74-C1E1-42AD-B503-10BE0EA6EF28}"/>
              </a:ext>
            </a:extLst>
          </p:cNvPr>
          <p:cNvSpPr txBox="1"/>
          <p:nvPr/>
        </p:nvSpPr>
        <p:spPr>
          <a:xfrm>
            <a:off x="629265" y="491613"/>
            <a:ext cx="9635612" cy="4915961"/>
          </a:xfrm>
          <a:prstGeom prst="rect">
            <a:avLst/>
          </a:prstGeom>
          <a:noFill/>
        </p:spPr>
        <p:txBody>
          <a:bodyPr wrap="square" rtlCol="0">
            <a:spAutoFit/>
          </a:bodyPr>
          <a:lstStyle/>
          <a:p>
            <a:pPr marL="0" marR="0">
              <a:lnSpc>
                <a:spcPct val="107000"/>
              </a:lnSpc>
              <a:spcBef>
                <a:spcPts val="1200"/>
              </a:spcBef>
              <a:spcAft>
                <a:spcPts val="1200"/>
              </a:spcAft>
            </a:pP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1.Tản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Va</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nhơ</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khói</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viết</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vê</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nội</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nào</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rgbClr val="D60093"/>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A. Kỉ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niệm</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tuổi</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thơ</a:t>
            </a:r>
            <a:endParaRPr lang="en-US" sz="3200" dirty="0">
              <a:solidFill>
                <a:srgbClr val="D60093"/>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Nỗi</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nhơ</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tha</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thiết</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mẹ.</a:t>
            </a:r>
            <a:endParaRPr lang="en-US" sz="3200" dirty="0">
              <a:solidFill>
                <a:srgbClr val="D60093"/>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3200" b="1" dirty="0">
                <a:solidFill>
                  <a:srgbClr val="D60093"/>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cảm</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với</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cảm</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vê</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khói</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rgbClr val="D60093"/>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Nhơ</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một</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bữa</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cơm</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chiều</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áp</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đình</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rgbClr val="D60093"/>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3" name="Oval 2">
            <a:extLst>
              <a:ext uri="{FF2B5EF4-FFF2-40B4-BE49-F238E27FC236}">
                <a16:creationId xmlns:a16="http://schemas.microsoft.com/office/drawing/2014/main" id="{7F768527-309E-4A1E-B921-223B39ECCFF2}"/>
              </a:ext>
            </a:extLst>
          </p:cNvPr>
          <p:cNvSpPr/>
          <p:nvPr/>
        </p:nvSpPr>
        <p:spPr>
          <a:xfrm>
            <a:off x="629265" y="3596085"/>
            <a:ext cx="452284" cy="3859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D60093"/>
                </a:solidFill>
              </a:rPr>
              <a:t>C</a:t>
            </a:r>
          </a:p>
        </p:txBody>
      </p:sp>
    </p:spTree>
    <p:extLst>
      <p:ext uri="{BB962C8B-B14F-4D97-AF65-F5344CB8AC3E}">
        <p14:creationId xmlns:p14="http://schemas.microsoft.com/office/powerpoint/2010/main" val="20396166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1143" y="4680175"/>
            <a:ext cx="5364474" cy="2276190"/>
          </a:xfrm>
          <a:prstGeom prst="rect">
            <a:avLst/>
          </a:prstGeom>
        </p:spPr>
      </p:pic>
      <p:sp>
        <p:nvSpPr>
          <p:cNvPr id="2" name="TextBox 1">
            <a:extLst>
              <a:ext uri="{FF2B5EF4-FFF2-40B4-BE49-F238E27FC236}">
                <a16:creationId xmlns:a16="http://schemas.microsoft.com/office/drawing/2014/main" id="{6251D216-E666-4644-83A7-7E78B602815D}"/>
              </a:ext>
            </a:extLst>
          </p:cNvPr>
          <p:cNvSpPr txBox="1"/>
          <p:nvPr/>
        </p:nvSpPr>
        <p:spPr>
          <a:xfrm>
            <a:off x="1101213" y="344129"/>
            <a:ext cx="8917858" cy="5311069"/>
          </a:xfrm>
          <a:prstGeom prst="rect">
            <a:avLst/>
          </a:prstGeom>
          <a:noFill/>
        </p:spPr>
        <p:txBody>
          <a:bodyPr wrap="square" rtlCol="0">
            <a:spAutoFit/>
          </a:bodyPr>
          <a:lstStyle/>
          <a:p>
            <a:pPr marL="0" marR="0">
              <a:lnSpc>
                <a:spcPct val="107000"/>
              </a:lnSpc>
              <a:spcBef>
                <a:spcPts val="1200"/>
              </a:spcBef>
              <a:spcAft>
                <a:spcPts val="1200"/>
              </a:spcAft>
            </a:pP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Hình</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ngọn</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khói</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được</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tác</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cảm</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bằng</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giác</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nào</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rgbClr val="D60093"/>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3600" b="1" dirty="0">
                <a:solidFill>
                  <a:srgbClr val="D60093"/>
                </a:solidFill>
                <a:effectLst/>
                <a:latin typeface="Yti"/>
                <a:ea typeface="Times New Roman" panose="02020603050405020304" pitchFamily="18" charset="0"/>
                <a:cs typeface="Times New Roman" panose="02020603050405020304" pitchFamily="18" charset="0"/>
              </a:rPr>
              <a:t>A. </a:t>
            </a:r>
            <a:r>
              <a:rPr lang="en-US" sz="3600" b="1" dirty="0" err="1">
                <a:solidFill>
                  <a:srgbClr val="D60093"/>
                </a:solidFill>
                <a:effectLst/>
                <a:latin typeface="Yti"/>
                <a:ea typeface="Times New Roman" panose="02020603050405020304" pitchFamily="18" charset="0"/>
                <a:cs typeface="Times New Roman" panose="02020603050405020304" pitchFamily="18" charset="0"/>
              </a:rPr>
              <a:t>Thính</a:t>
            </a:r>
            <a:r>
              <a:rPr lang="en-US" sz="3600" b="1" dirty="0">
                <a:solidFill>
                  <a:srgbClr val="D60093"/>
                </a:solidFill>
                <a:effectLst/>
                <a:latin typeface="Yti"/>
                <a:ea typeface="Times New Roman" panose="02020603050405020304" pitchFamily="18" charset="0"/>
                <a:cs typeface="Times New Roman" panose="02020603050405020304" pitchFamily="18" charset="0"/>
              </a:rPr>
              <a:t> </a:t>
            </a:r>
            <a:r>
              <a:rPr lang="en-US" sz="3600" b="1" dirty="0" err="1">
                <a:solidFill>
                  <a:srgbClr val="D60093"/>
                </a:solidFill>
                <a:effectLst/>
                <a:latin typeface="Yti"/>
                <a:ea typeface="Times New Roman" panose="02020603050405020304" pitchFamily="18" charset="0"/>
                <a:cs typeface="Times New Roman" panose="02020603050405020304" pitchFamily="18" charset="0"/>
              </a:rPr>
              <a:t>giác</a:t>
            </a:r>
            <a:r>
              <a:rPr lang="en-US" sz="3600" b="1" dirty="0">
                <a:solidFill>
                  <a:srgbClr val="D60093"/>
                </a:solidFill>
                <a:effectLst/>
                <a:latin typeface="Yti"/>
                <a:ea typeface="Times New Roman" panose="02020603050405020304" pitchFamily="18" charset="0"/>
                <a:cs typeface="Times New Roman" panose="02020603050405020304" pitchFamily="18" charset="0"/>
              </a:rPr>
              <a:t>, </a:t>
            </a:r>
            <a:r>
              <a:rPr lang="en-US" sz="3600" b="1" dirty="0" err="1">
                <a:solidFill>
                  <a:srgbClr val="D60093"/>
                </a:solidFill>
                <a:effectLst/>
                <a:latin typeface="Yti"/>
                <a:ea typeface="Times New Roman" panose="02020603050405020304" pitchFamily="18" charset="0"/>
                <a:cs typeface="Times New Roman" panose="02020603050405020304" pitchFamily="18" charset="0"/>
              </a:rPr>
              <a:t>khứu</a:t>
            </a:r>
            <a:r>
              <a:rPr lang="en-US" sz="3600" b="1" dirty="0">
                <a:solidFill>
                  <a:srgbClr val="D60093"/>
                </a:solidFill>
                <a:effectLst/>
                <a:latin typeface="Yti"/>
                <a:ea typeface="Times New Roman" panose="02020603050405020304" pitchFamily="18" charset="0"/>
                <a:cs typeface="Times New Roman" panose="02020603050405020304" pitchFamily="18" charset="0"/>
              </a:rPr>
              <a:t> </a:t>
            </a:r>
            <a:r>
              <a:rPr lang="en-US" sz="3600" b="1" dirty="0" err="1">
                <a:solidFill>
                  <a:srgbClr val="D60093"/>
                </a:solidFill>
                <a:effectLst/>
                <a:latin typeface="Yti"/>
                <a:ea typeface="Times New Roman" panose="02020603050405020304" pitchFamily="18" charset="0"/>
                <a:cs typeface="Times New Roman" panose="02020603050405020304" pitchFamily="18" charset="0"/>
              </a:rPr>
              <a:t>giác</a:t>
            </a:r>
            <a:r>
              <a:rPr lang="en-US" sz="3600" b="1" dirty="0">
                <a:solidFill>
                  <a:srgbClr val="D60093"/>
                </a:solidFill>
                <a:effectLst/>
                <a:latin typeface="Yti"/>
                <a:ea typeface="Times New Roman" panose="02020603050405020304" pitchFamily="18" charset="0"/>
                <a:cs typeface="Times New Roman" panose="02020603050405020304" pitchFamily="18" charset="0"/>
              </a:rPr>
              <a:t>, </a:t>
            </a:r>
            <a:r>
              <a:rPr lang="en-US" sz="3600" b="1" dirty="0" err="1">
                <a:solidFill>
                  <a:srgbClr val="D60093"/>
                </a:solidFill>
                <a:effectLst/>
                <a:latin typeface="Yti"/>
                <a:ea typeface="Times New Roman" panose="02020603050405020304" pitchFamily="18" charset="0"/>
                <a:cs typeface="Times New Roman" panose="02020603050405020304" pitchFamily="18" charset="0"/>
              </a:rPr>
              <a:t>xúc</a:t>
            </a:r>
            <a:r>
              <a:rPr lang="en-US" sz="3600" b="1" dirty="0">
                <a:solidFill>
                  <a:srgbClr val="D60093"/>
                </a:solidFill>
                <a:effectLst/>
                <a:latin typeface="Yti"/>
                <a:ea typeface="Times New Roman" panose="02020603050405020304" pitchFamily="18" charset="0"/>
                <a:cs typeface="Times New Roman" panose="02020603050405020304" pitchFamily="18" charset="0"/>
              </a:rPr>
              <a:t> </a:t>
            </a:r>
            <a:r>
              <a:rPr lang="en-US" sz="3600" b="1" dirty="0" err="1">
                <a:solidFill>
                  <a:srgbClr val="D60093"/>
                </a:solidFill>
                <a:effectLst/>
                <a:latin typeface="Yti"/>
                <a:ea typeface="Times New Roman" panose="02020603050405020304" pitchFamily="18" charset="0"/>
                <a:cs typeface="Times New Roman" panose="02020603050405020304" pitchFamily="18" charset="0"/>
              </a:rPr>
              <a:t>giác</a:t>
            </a:r>
            <a:r>
              <a:rPr lang="en-US" sz="3600" b="1" dirty="0">
                <a:solidFill>
                  <a:srgbClr val="D60093"/>
                </a:solidFill>
                <a:effectLst/>
                <a:latin typeface="Yti"/>
                <a:ea typeface="Times New Roman" panose="02020603050405020304" pitchFamily="18" charset="0"/>
                <a:cs typeface="Times New Roman" panose="02020603050405020304" pitchFamily="18" charset="0"/>
              </a:rPr>
              <a:t>, </a:t>
            </a:r>
            <a:r>
              <a:rPr lang="en-US" sz="3600" b="1" dirty="0" err="1">
                <a:solidFill>
                  <a:srgbClr val="D60093"/>
                </a:solidFill>
                <a:effectLst/>
                <a:latin typeface="Yti"/>
                <a:ea typeface="Times New Roman" panose="02020603050405020304" pitchFamily="18" charset="0"/>
                <a:cs typeface="Times New Roman" panose="02020603050405020304" pitchFamily="18" charset="0"/>
              </a:rPr>
              <a:t>thi</a:t>
            </a:r>
            <a:r>
              <a:rPr lang="en-US" sz="3600" b="1" dirty="0">
                <a:solidFill>
                  <a:srgbClr val="D60093"/>
                </a:solidFill>
                <a:effectLst/>
                <a:latin typeface="Yti"/>
                <a:ea typeface="Times New Roman" panose="02020603050405020304" pitchFamily="18" charset="0"/>
                <a:cs typeface="Times New Roman" panose="02020603050405020304" pitchFamily="18" charset="0"/>
              </a:rPr>
              <a:t>̣ </a:t>
            </a:r>
            <a:r>
              <a:rPr lang="en-US" sz="3600" b="1" dirty="0" err="1">
                <a:solidFill>
                  <a:srgbClr val="D60093"/>
                </a:solidFill>
                <a:effectLst/>
                <a:latin typeface="Yti"/>
                <a:ea typeface="Times New Roman" panose="02020603050405020304" pitchFamily="18" charset="0"/>
                <a:cs typeface="Times New Roman" panose="02020603050405020304" pitchFamily="18" charset="0"/>
              </a:rPr>
              <a:t>giác</a:t>
            </a:r>
            <a:r>
              <a:rPr lang="en-US" sz="3600" b="1" dirty="0">
                <a:solidFill>
                  <a:srgbClr val="D60093"/>
                </a:solidFill>
                <a:effectLst/>
                <a:latin typeface="Yti"/>
                <a:ea typeface="Times New Roman" panose="02020603050405020304" pitchFamily="18" charset="0"/>
                <a:cs typeface="Times New Roman" panose="02020603050405020304" pitchFamily="18" charset="0"/>
              </a:rPr>
              <a:t>.</a:t>
            </a:r>
            <a:endParaRPr lang="en-US" sz="3600" dirty="0">
              <a:solidFill>
                <a:srgbClr val="D60093"/>
              </a:solidFill>
              <a:effectLst/>
              <a:latin typeface="Yti"/>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3600" b="1" dirty="0" err="1">
                <a:solidFill>
                  <a:srgbClr val="D60093"/>
                </a:solidFill>
                <a:effectLst/>
                <a:latin typeface="Yti"/>
                <a:ea typeface="Times New Roman" panose="02020603050405020304" pitchFamily="18" charset="0"/>
                <a:cs typeface="Times New Roman" panose="02020603050405020304" pitchFamily="18" charset="0"/>
              </a:rPr>
              <a:t>B.Thi</a:t>
            </a:r>
            <a:r>
              <a:rPr lang="en-US" sz="3600" b="1" dirty="0">
                <a:solidFill>
                  <a:srgbClr val="D60093"/>
                </a:solidFill>
                <a:effectLst/>
                <a:latin typeface="Yti"/>
                <a:ea typeface="Times New Roman" panose="02020603050405020304" pitchFamily="18" charset="0"/>
                <a:cs typeface="Times New Roman" panose="02020603050405020304" pitchFamily="18" charset="0"/>
              </a:rPr>
              <a:t>̣ </a:t>
            </a:r>
            <a:r>
              <a:rPr lang="en-US" sz="3600" b="1" dirty="0" err="1">
                <a:solidFill>
                  <a:srgbClr val="D60093"/>
                </a:solidFill>
                <a:effectLst/>
                <a:latin typeface="Yti"/>
                <a:ea typeface="Times New Roman" panose="02020603050405020304" pitchFamily="18" charset="0"/>
                <a:cs typeface="Times New Roman" panose="02020603050405020304" pitchFamily="18" charset="0"/>
              </a:rPr>
              <a:t>giác</a:t>
            </a:r>
            <a:r>
              <a:rPr lang="en-US" sz="3600" b="1" dirty="0">
                <a:solidFill>
                  <a:srgbClr val="D60093"/>
                </a:solidFill>
                <a:effectLst/>
                <a:latin typeface="Yti"/>
                <a:ea typeface="Times New Roman" panose="02020603050405020304" pitchFamily="18" charset="0"/>
                <a:cs typeface="Times New Roman" panose="02020603050405020304" pitchFamily="18" charset="0"/>
              </a:rPr>
              <a:t>, </a:t>
            </a:r>
            <a:r>
              <a:rPr lang="en-US" sz="3600" b="1" dirty="0" err="1">
                <a:solidFill>
                  <a:srgbClr val="D60093"/>
                </a:solidFill>
                <a:effectLst/>
                <a:latin typeface="Yti"/>
                <a:ea typeface="Times New Roman" panose="02020603050405020304" pitchFamily="18" charset="0"/>
                <a:cs typeface="Times New Roman" panose="02020603050405020304" pitchFamily="18" charset="0"/>
              </a:rPr>
              <a:t>khứu</a:t>
            </a:r>
            <a:r>
              <a:rPr lang="en-US" sz="3600" b="1" dirty="0">
                <a:solidFill>
                  <a:srgbClr val="D60093"/>
                </a:solidFill>
                <a:effectLst/>
                <a:latin typeface="Yti"/>
                <a:ea typeface="Times New Roman" panose="02020603050405020304" pitchFamily="18" charset="0"/>
                <a:cs typeface="Times New Roman" panose="02020603050405020304" pitchFamily="18" charset="0"/>
              </a:rPr>
              <a:t> </a:t>
            </a:r>
            <a:r>
              <a:rPr lang="en-US" sz="3600" b="1" dirty="0" err="1">
                <a:solidFill>
                  <a:srgbClr val="D60093"/>
                </a:solidFill>
                <a:effectLst/>
                <a:latin typeface="Yti"/>
                <a:ea typeface="Times New Roman" panose="02020603050405020304" pitchFamily="18" charset="0"/>
                <a:cs typeface="Times New Roman" panose="02020603050405020304" pitchFamily="18" charset="0"/>
              </a:rPr>
              <a:t>giác</a:t>
            </a:r>
            <a:r>
              <a:rPr lang="en-US" sz="3600" b="1" dirty="0">
                <a:solidFill>
                  <a:srgbClr val="D60093"/>
                </a:solidFill>
                <a:effectLst/>
                <a:latin typeface="Yti"/>
                <a:ea typeface="Times New Roman" panose="02020603050405020304" pitchFamily="18" charset="0"/>
                <a:cs typeface="Times New Roman" panose="02020603050405020304" pitchFamily="18" charset="0"/>
              </a:rPr>
              <a:t>, </a:t>
            </a:r>
            <a:r>
              <a:rPr lang="en-US" sz="3600" b="1" dirty="0" err="1">
                <a:solidFill>
                  <a:srgbClr val="D60093"/>
                </a:solidFill>
                <a:effectLst/>
                <a:latin typeface="Yti"/>
                <a:ea typeface="Times New Roman" panose="02020603050405020304" pitchFamily="18" charset="0"/>
                <a:cs typeface="Times New Roman" panose="02020603050405020304" pitchFamily="18" charset="0"/>
              </a:rPr>
              <a:t>xúc</a:t>
            </a:r>
            <a:r>
              <a:rPr lang="en-US" sz="3600" b="1" dirty="0">
                <a:solidFill>
                  <a:srgbClr val="D60093"/>
                </a:solidFill>
                <a:effectLst/>
                <a:latin typeface="Yti"/>
                <a:ea typeface="Times New Roman" panose="02020603050405020304" pitchFamily="18" charset="0"/>
                <a:cs typeface="Times New Roman" panose="02020603050405020304" pitchFamily="18" charset="0"/>
              </a:rPr>
              <a:t> </a:t>
            </a:r>
            <a:r>
              <a:rPr lang="en-US" sz="3600" b="1" dirty="0" err="1">
                <a:solidFill>
                  <a:srgbClr val="D60093"/>
                </a:solidFill>
                <a:effectLst/>
                <a:latin typeface="Yti"/>
                <a:ea typeface="Times New Roman" panose="02020603050405020304" pitchFamily="18" charset="0"/>
                <a:cs typeface="Times New Roman" panose="02020603050405020304" pitchFamily="18" charset="0"/>
              </a:rPr>
              <a:t>giác</a:t>
            </a:r>
            <a:r>
              <a:rPr lang="en-US" sz="3600" b="1" dirty="0">
                <a:solidFill>
                  <a:srgbClr val="D60093"/>
                </a:solidFill>
                <a:effectLst/>
                <a:latin typeface="Yti"/>
                <a:ea typeface="Times New Roman" panose="02020603050405020304" pitchFamily="18" charset="0"/>
                <a:cs typeface="Times New Roman" panose="02020603050405020304" pitchFamily="18" charset="0"/>
              </a:rPr>
              <a:t>, </a:t>
            </a:r>
            <a:r>
              <a:rPr lang="en-US" sz="3600" b="1" dirty="0" err="1">
                <a:solidFill>
                  <a:srgbClr val="D60093"/>
                </a:solidFill>
                <a:effectLst/>
                <a:latin typeface="Yti"/>
                <a:ea typeface="Times New Roman" panose="02020603050405020304" pitchFamily="18" charset="0"/>
                <a:cs typeface="Times New Roman" panose="02020603050405020304" pitchFamily="18" charset="0"/>
              </a:rPr>
              <a:t>cảm</a:t>
            </a:r>
            <a:r>
              <a:rPr lang="en-US" sz="3600" b="1" dirty="0">
                <a:solidFill>
                  <a:srgbClr val="D60093"/>
                </a:solidFill>
                <a:effectLst/>
                <a:latin typeface="Yti"/>
                <a:ea typeface="Times New Roman" panose="02020603050405020304" pitchFamily="18" charset="0"/>
                <a:cs typeface="Times New Roman" panose="02020603050405020304" pitchFamily="18" charset="0"/>
              </a:rPr>
              <a:t> </a:t>
            </a:r>
            <a:r>
              <a:rPr lang="en-US" sz="3600" b="1" dirty="0" err="1">
                <a:solidFill>
                  <a:srgbClr val="D60093"/>
                </a:solidFill>
                <a:effectLst/>
                <a:latin typeface="Yti"/>
                <a:ea typeface="Times New Roman" panose="02020603050405020304" pitchFamily="18" charset="0"/>
                <a:cs typeface="Times New Roman" panose="02020603050405020304" pitchFamily="18" charset="0"/>
              </a:rPr>
              <a:t>giác</a:t>
            </a:r>
            <a:r>
              <a:rPr lang="en-US" sz="3600" b="1" dirty="0">
                <a:solidFill>
                  <a:srgbClr val="D60093"/>
                </a:solidFill>
                <a:effectLst/>
                <a:latin typeface="Yti"/>
                <a:ea typeface="Times New Roman" panose="02020603050405020304" pitchFamily="18" charset="0"/>
                <a:cs typeface="Times New Roman" panose="02020603050405020304" pitchFamily="18" charset="0"/>
              </a:rPr>
              <a:t>.</a:t>
            </a:r>
            <a:endParaRPr lang="en-US" sz="3600" dirty="0">
              <a:solidFill>
                <a:srgbClr val="D60093"/>
              </a:solidFill>
              <a:effectLst/>
              <a:latin typeface="Yti"/>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3600" b="1" dirty="0" err="1">
                <a:solidFill>
                  <a:srgbClr val="D60093"/>
                </a:solidFill>
                <a:effectLst/>
                <a:latin typeface="Yti"/>
                <a:ea typeface="Times New Roman" panose="02020603050405020304" pitchFamily="18" charset="0"/>
                <a:cs typeface="Times New Roman" panose="02020603050405020304" pitchFamily="18" charset="0"/>
              </a:rPr>
              <a:t>C.</a:t>
            </a:r>
            <a:r>
              <a:rPr lang="en-US" sz="3600" b="1" dirty="0" err="1">
                <a:solidFill>
                  <a:srgbClr val="D60093"/>
                </a:solidFill>
                <a:latin typeface="Yti"/>
                <a:ea typeface="Times New Roman" panose="02020603050405020304" pitchFamily="18" charset="0"/>
                <a:cs typeface="Times New Roman" panose="02020603050405020304" pitchFamily="18" charset="0"/>
              </a:rPr>
              <a:t>Vi</a:t>
            </a:r>
            <a:r>
              <a:rPr lang="en-US" sz="3600" b="1" dirty="0">
                <a:solidFill>
                  <a:srgbClr val="D60093"/>
                </a:solidFill>
                <a:latin typeface="Yti"/>
                <a:ea typeface="Times New Roman" panose="02020603050405020304" pitchFamily="18" charset="0"/>
                <a:cs typeface="Times New Roman" panose="02020603050405020304" pitchFamily="18" charset="0"/>
              </a:rPr>
              <a:t>̣</a:t>
            </a:r>
            <a:r>
              <a:rPr lang="en-US" sz="3600" b="1" dirty="0">
                <a:solidFill>
                  <a:srgbClr val="D60093"/>
                </a:solidFill>
                <a:effectLst/>
                <a:latin typeface="Yti"/>
                <a:ea typeface="Times New Roman" panose="02020603050405020304" pitchFamily="18" charset="0"/>
                <a:cs typeface="Times New Roman" panose="02020603050405020304" pitchFamily="18" charset="0"/>
              </a:rPr>
              <a:t> </a:t>
            </a:r>
            <a:r>
              <a:rPr lang="en-US" sz="3600" b="1" dirty="0" err="1">
                <a:solidFill>
                  <a:srgbClr val="D60093"/>
                </a:solidFill>
                <a:effectLst/>
                <a:latin typeface="Yti"/>
                <a:ea typeface="Times New Roman" panose="02020603050405020304" pitchFamily="18" charset="0"/>
                <a:cs typeface="Times New Roman" panose="02020603050405020304" pitchFamily="18" charset="0"/>
              </a:rPr>
              <a:t>giác</a:t>
            </a:r>
            <a:r>
              <a:rPr lang="en-US" sz="3600" b="1" dirty="0">
                <a:solidFill>
                  <a:srgbClr val="D60093"/>
                </a:solidFill>
                <a:effectLst/>
                <a:latin typeface="Yti"/>
                <a:ea typeface="Times New Roman" panose="02020603050405020304" pitchFamily="18" charset="0"/>
                <a:cs typeface="Times New Roman" panose="02020603050405020304" pitchFamily="18" charset="0"/>
              </a:rPr>
              <a:t>, </a:t>
            </a:r>
            <a:r>
              <a:rPr lang="en-US" sz="3600" b="1" dirty="0" err="1">
                <a:solidFill>
                  <a:srgbClr val="D60093"/>
                </a:solidFill>
                <a:effectLst/>
                <a:latin typeface="Yti"/>
                <a:ea typeface="Times New Roman" panose="02020603050405020304" pitchFamily="18" charset="0"/>
                <a:cs typeface="Times New Roman" panose="02020603050405020304" pitchFamily="18" charset="0"/>
              </a:rPr>
              <a:t>cảm</a:t>
            </a:r>
            <a:r>
              <a:rPr lang="en-US" sz="3600" b="1" dirty="0">
                <a:solidFill>
                  <a:srgbClr val="D60093"/>
                </a:solidFill>
                <a:effectLst/>
                <a:latin typeface="Yti"/>
                <a:ea typeface="Times New Roman" panose="02020603050405020304" pitchFamily="18" charset="0"/>
                <a:cs typeface="Times New Roman" panose="02020603050405020304" pitchFamily="18" charset="0"/>
              </a:rPr>
              <a:t> </a:t>
            </a:r>
            <a:r>
              <a:rPr lang="en-US" sz="3600" b="1" dirty="0" err="1">
                <a:solidFill>
                  <a:srgbClr val="D60093"/>
                </a:solidFill>
                <a:effectLst/>
                <a:latin typeface="Yti"/>
                <a:ea typeface="Times New Roman" panose="02020603050405020304" pitchFamily="18" charset="0"/>
                <a:cs typeface="Times New Roman" panose="02020603050405020304" pitchFamily="18" charset="0"/>
              </a:rPr>
              <a:t>giác</a:t>
            </a:r>
            <a:r>
              <a:rPr lang="en-US" sz="3600" b="1" dirty="0">
                <a:solidFill>
                  <a:srgbClr val="D60093"/>
                </a:solidFill>
                <a:effectLst/>
                <a:latin typeface="Yti"/>
                <a:ea typeface="Times New Roman" panose="02020603050405020304" pitchFamily="18" charset="0"/>
                <a:cs typeface="Times New Roman" panose="02020603050405020304" pitchFamily="18" charset="0"/>
              </a:rPr>
              <a:t>, </a:t>
            </a:r>
            <a:r>
              <a:rPr lang="en-US" sz="3600" b="1" dirty="0" err="1">
                <a:solidFill>
                  <a:srgbClr val="D60093"/>
                </a:solidFill>
                <a:effectLst/>
                <a:latin typeface="Yti"/>
                <a:ea typeface="Times New Roman" panose="02020603050405020304" pitchFamily="18" charset="0"/>
                <a:cs typeface="Times New Roman" panose="02020603050405020304" pitchFamily="18" charset="0"/>
              </a:rPr>
              <a:t>thi</a:t>
            </a:r>
            <a:r>
              <a:rPr lang="en-US" sz="3600" b="1" dirty="0">
                <a:solidFill>
                  <a:srgbClr val="D60093"/>
                </a:solidFill>
                <a:effectLst/>
                <a:latin typeface="Yti"/>
                <a:ea typeface="Times New Roman" panose="02020603050405020304" pitchFamily="18" charset="0"/>
                <a:cs typeface="Times New Roman" panose="02020603050405020304" pitchFamily="18" charset="0"/>
              </a:rPr>
              <a:t>̣ </a:t>
            </a:r>
            <a:r>
              <a:rPr lang="en-US" sz="3600" b="1" dirty="0" err="1">
                <a:solidFill>
                  <a:srgbClr val="D60093"/>
                </a:solidFill>
                <a:effectLst/>
                <a:latin typeface="Yti"/>
                <a:ea typeface="Times New Roman" panose="02020603050405020304" pitchFamily="18" charset="0"/>
                <a:cs typeface="Times New Roman" panose="02020603050405020304" pitchFamily="18" charset="0"/>
              </a:rPr>
              <a:t>giác</a:t>
            </a:r>
            <a:r>
              <a:rPr lang="en-US" sz="3600" b="1" dirty="0">
                <a:solidFill>
                  <a:srgbClr val="D60093"/>
                </a:solidFill>
                <a:effectLst/>
                <a:latin typeface="Yti"/>
                <a:ea typeface="Times New Roman" panose="02020603050405020304" pitchFamily="18" charset="0"/>
                <a:cs typeface="Times New Roman" panose="02020603050405020304" pitchFamily="18" charset="0"/>
              </a:rPr>
              <a:t>, </a:t>
            </a:r>
            <a:r>
              <a:rPr lang="en-US" sz="3600" b="1" dirty="0" err="1">
                <a:solidFill>
                  <a:srgbClr val="D60093"/>
                </a:solidFill>
                <a:effectLst/>
                <a:latin typeface="Yti"/>
                <a:ea typeface="Times New Roman" panose="02020603050405020304" pitchFamily="18" charset="0"/>
                <a:cs typeface="Times New Roman" panose="02020603050405020304" pitchFamily="18" charset="0"/>
              </a:rPr>
              <a:t>khứu</a:t>
            </a:r>
            <a:r>
              <a:rPr lang="en-US" sz="3600" b="1" dirty="0">
                <a:solidFill>
                  <a:srgbClr val="D60093"/>
                </a:solidFill>
                <a:effectLst/>
                <a:latin typeface="Yti"/>
                <a:ea typeface="Times New Roman" panose="02020603050405020304" pitchFamily="18" charset="0"/>
                <a:cs typeface="Times New Roman" panose="02020603050405020304" pitchFamily="18" charset="0"/>
              </a:rPr>
              <a:t> </a:t>
            </a:r>
            <a:r>
              <a:rPr lang="en-US" sz="3600" b="1" dirty="0" err="1">
                <a:solidFill>
                  <a:srgbClr val="D60093"/>
                </a:solidFill>
                <a:effectLst/>
                <a:latin typeface="Yti"/>
                <a:ea typeface="Times New Roman" panose="02020603050405020304" pitchFamily="18" charset="0"/>
                <a:cs typeface="Times New Roman" panose="02020603050405020304" pitchFamily="18" charset="0"/>
              </a:rPr>
              <a:t>giác</a:t>
            </a:r>
            <a:r>
              <a:rPr lang="en-US" sz="3600" b="1" dirty="0">
                <a:solidFill>
                  <a:srgbClr val="D60093"/>
                </a:solidFill>
                <a:effectLst/>
                <a:latin typeface="Yti"/>
                <a:ea typeface="Times New Roman" panose="02020603050405020304" pitchFamily="18" charset="0"/>
                <a:cs typeface="Times New Roman" panose="02020603050405020304" pitchFamily="18" charset="0"/>
              </a:rPr>
              <a:t>.</a:t>
            </a:r>
            <a:endParaRPr lang="en-US" sz="3600" dirty="0">
              <a:solidFill>
                <a:srgbClr val="D60093"/>
              </a:solidFill>
              <a:effectLst/>
              <a:latin typeface="Yti"/>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3600" b="1" dirty="0" err="1">
                <a:solidFill>
                  <a:srgbClr val="D60093"/>
                </a:solidFill>
                <a:effectLst/>
                <a:latin typeface="Yti"/>
                <a:ea typeface="Times New Roman" panose="02020603050405020304" pitchFamily="18" charset="0"/>
                <a:cs typeface="Times New Roman" panose="02020603050405020304" pitchFamily="18" charset="0"/>
              </a:rPr>
              <a:t>D.Thi</a:t>
            </a:r>
            <a:r>
              <a:rPr lang="en-US" sz="3600" b="1" dirty="0">
                <a:solidFill>
                  <a:srgbClr val="D60093"/>
                </a:solidFill>
                <a:effectLst/>
                <a:latin typeface="Yti"/>
                <a:ea typeface="Times New Roman" panose="02020603050405020304" pitchFamily="18" charset="0"/>
                <a:cs typeface="Times New Roman" panose="02020603050405020304" pitchFamily="18" charset="0"/>
              </a:rPr>
              <a:t>̣ </a:t>
            </a:r>
            <a:r>
              <a:rPr lang="en-US" sz="3600" b="1" dirty="0" err="1">
                <a:solidFill>
                  <a:srgbClr val="D60093"/>
                </a:solidFill>
                <a:effectLst/>
                <a:latin typeface="Yti"/>
                <a:ea typeface="Times New Roman" panose="02020603050405020304" pitchFamily="18" charset="0"/>
                <a:cs typeface="Times New Roman" panose="02020603050405020304" pitchFamily="18" charset="0"/>
              </a:rPr>
              <a:t>giác</a:t>
            </a:r>
            <a:r>
              <a:rPr lang="en-US" sz="3600" b="1" dirty="0">
                <a:solidFill>
                  <a:srgbClr val="D60093"/>
                </a:solidFill>
                <a:effectLst/>
                <a:latin typeface="Yti"/>
                <a:ea typeface="Times New Roman" panose="02020603050405020304" pitchFamily="18" charset="0"/>
                <a:cs typeface="Times New Roman" panose="02020603050405020304" pitchFamily="18" charset="0"/>
              </a:rPr>
              <a:t>, </a:t>
            </a:r>
            <a:r>
              <a:rPr lang="en-US" sz="3600" b="1" dirty="0" err="1">
                <a:solidFill>
                  <a:srgbClr val="D60093"/>
                </a:solidFill>
                <a:effectLst/>
                <a:latin typeface="Yti"/>
                <a:ea typeface="Times New Roman" panose="02020603050405020304" pitchFamily="18" charset="0"/>
                <a:cs typeface="Times New Roman" panose="02020603050405020304" pitchFamily="18" charset="0"/>
              </a:rPr>
              <a:t>khứu</a:t>
            </a:r>
            <a:r>
              <a:rPr lang="en-US" sz="3600" b="1" dirty="0">
                <a:solidFill>
                  <a:srgbClr val="D60093"/>
                </a:solidFill>
                <a:effectLst/>
                <a:latin typeface="Yti"/>
                <a:ea typeface="Times New Roman" panose="02020603050405020304" pitchFamily="18" charset="0"/>
                <a:cs typeface="Times New Roman" panose="02020603050405020304" pitchFamily="18" charset="0"/>
              </a:rPr>
              <a:t> </a:t>
            </a:r>
            <a:r>
              <a:rPr lang="en-US" sz="3600" b="1" dirty="0" err="1">
                <a:solidFill>
                  <a:srgbClr val="D60093"/>
                </a:solidFill>
                <a:effectLst/>
                <a:latin typeface="Yti"/>
                <a:ea typeface="Times New Roman" panose="02020603050405020304" pitchFamily="18" charset="0"/>
                <a:cs typeface="Times New Roman" panose="02020603050405020304" pitchFamily="18" charset="0"/>
              </a:rPr>
              <a:t>giác</a:t>
            </a:r>
            <a:r>
              <a:rPr lang="en-US" sz="3600" b="1" dirty="0">
                <a:solidFill>
                  <a:srgbClr val="D60093"/>
                </a:solidFill>
                <a:effectLst/>
                <a:latin typeface="Yti"/>
                <a:ea typeface="Times New Roman" panose="02020603050405020304" pitchFamily="18" charset="0"/>
                <a:cs typeface="Times New Roman" panose="02020603050405020304" pitchFamily="18" charset="0"/>
              </a:rPr>
              <a:t>, </a:t>
            </a:r>
            <a:r>
              <a:rPr lang="en-US" sz="3600" b="1" dirty="0" err="1">
                <a:solidFill>
                  <a:srgbClr val="D60093"/>
                </a:solidFill>
                <a:effectLst/>
                <a:latin typeface="Yti"/>
                <a:ea typeface="Times New Roman" panose="02020603050405020304" pitchFamily="18" charset="0"/>
                <a:cs typeface="Times New Roman" panose="02020603050405020304" pitchFamily="18" charset="0"/>
              </a:rPr>
              <a:t>thính</a:t>
            </a:r>
            <a:r>
              <a:rPr lang="en-US" sz="3600" b="1" dirty="0">
                <a:solidFill>
                  <a:srgbClr val="D60093"/>
                </a:solidFill>
                <a:effectLst/>
                <a:latin typeface="Yti"/>
                <a:ea typeface="Times New Roman" panose="02020603050405020304" pitchFamily="18" charset="0"/>
                <a:cs typeface="Times New Roman" panose="02020603050405020304" pitchFamily="18" charset="0"/>
              </a:rPr>
              <a:t> </a:t>
            </a:r>
            <a:r>
              <a:rPr lang="en-US" sz="3600" b="1" dirty="0" err="1">
                <a:solidFill>
                  <a:srgbClr val="D60093"/>
                </a:solidFill>
                <a:effectLst/>
                <a:latin typeface="Yti"/>
                <a:ea typeface="Times New Roman" panose="02020603050405020304" pitchFamily="18" charset="0"/>
                <a:cs typeface="Times New Roman" panose="02020603050405020304" pitchFamily="18" charset="0"/>
              </a:rPr>
              <a:t>giác</a:t>
            </a:r>
            <a:r>
              <a:rPr lang="en-US" sz="3600" b="1" dirty="0">
                <a:solidFill>
                  <a:srgbClr val="D60093"/>
                </a:solidFill>
                <a:effectLst/>
                <a:latin typeface="Yti"/>
                <a:ea typeface="Times New Roman" panose="02020603050405020304" pitchFamily="18" charset="0"/>
                <a:cs typeface="Times New Roman" panose="02020603050405020304" pitchFamily="18" charset="0"/>
              </a:rPr>
              <a:t>, </a:t>
            </a:r>
            <a:r>
              <a:rPr lang="en-US" sz="3600" b="1" dirty="0" err="1">
                <a:solidFill>
                  <a:srgbClr val="D60093"/>
                </a:solidFill>
                <a:effectLst/>
                <a:latin typeface="Yti"/>
                <a:ea typeface="Times New Roman" panose="02020603050405020304" pitchFamily="18" charset="0"/>
                <a:cs typeface="Times New Roman" panose="02020603050405020304" pitchFamily="18" charset="0"/>
              </a:rPr>
              <a:t>cảm</a:t>
            </a:r>
            <a:r>
              <a:rPr lang="en-US" sz="3600" b="1" dirty="0">
                <a:solidFill>
                  <a:srgbClr val="D60093"/>
                </a:solidFill>
                <a:effectLst/>
                <a:latin typeface="Yti"/>
                <a:ea typeface="Times New Roman" panose="02020603050405020304" pitchFamily="18" charset="0"/>
                <a:cs typeface="Times New Roman" panose="02020603050405020304" pitchFamily="18" charset="0"/>
              </a:rPr>
              <a:t> </a:t>
            </a:r>
            <a:r>
              <a:rPr lang="en-US" sz="3600" b="1" dirty="0" err="1">
                <a:solidFill>
                  <a:srgbClr val="D60093"/>
                </a:solidFill>
                <a:effectLst/>
                <a:latin typeface="Yti"/>
                <a:ea typeface="Times New Roman" panose="02020603050405020304" pitchFamily="18" charset="0"/>
                <a:cs typeface="Times New Roman" panose="02020603050405020304" pitchFamily="18" charset="0"/>
              </a:rPr>
              <a:t>giác</a:t>
            </a:r>
            <a:r>
              <a:rPr lang="en-US" sz="3600" b="1" dirty="0">
                <a:solidFill>
                  <a:srgbClr val="D60093"/>
                </a:solidFill>
                <a:effectLst/>
                <a:latin typeface="Yti"/>
                <a:ea typeface="Times New Roman" panose="02020603050405020304" pitchFamily="18" charset="0"/>
                <a:cs typeface="Times New Roman" panose="02020603050405020304" pitchFamily="18" charset="0"/>
              </a:rPr>
              <a:t>.</a:t>
            </a:r>
            <a:endParaRPr lang="en-US" sz="3600" dirty="0">
              <a:solidFill>
                <a:srgbClr val="D60093"/>
              </a:solidFill>
              <a:effectLst/>
              <a:latin typeface="Yti"/>
              <a:ea typeface="Calibri" panose="020F0502020204030204" pitchFamily="34" charset="0"/>
              <a:cs typeface="Times New Roman" panose="02020603050405020304" pitchFamily="18" charset="0"/>
            </a:endParaRPr>
          </a:p>
          <a:p>
            <a:endParaRPr lang="en-US" dirty="0"/>
          </a:p>
        </p:txBody>
      </p:sp>
      <p:sp>
        <p:nvSpPr>
          <p:cNvPr id="3" name="Oval 2">
            <a:extLst>
              <a:ext uri="{FF2B5EF4-FFF2-40B4-BE49-F238E27FC236}">
                <a16:creationId xmlns:a16="http://schemas.microsoft.com/office/drawing/2014/main" id="{F3D0D246-4D3D-494D-AC15-DAF340E51219}"/>
              </a:ext>
            </a:extLst>
          </p:cNvPr>
          <p:cNvSpPr/>
          <p:nvPr/>
        </p:nvSpPr>
        <p:spPr>
          <a:xfrm>
            <a:off x="766916" y="4542504"/>
            <a:ext cx="904567" cy="5014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D60093"/>
                </a:solidFill>
              </a:rPr>
              <a:t>D</a:t>
            </a:r>
          </a:p>
        </p:txBody>
      </p:sp>
    </p:spTree>
    <p:extLst>
      <p:ext uri="{BB962C8B-B14F-4D97-AF65-F5344CB8AC3E}">
        <p14:creationId xmlns:p14="http://schemas.microsoft.com/office/powerpoint/2010/main" val="36121702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TextBox 1">
            <a:extLst>
              <a:ext uri="{FF2B5EF4-FFF2-40B4-BE49-F238E27FC236}">
                <a16:creationId xmlns:a16="http://schemas.microsoft.com/office/drawing/2014/main" id="{F718E603-66B4-41EE-8253-943F2D448FDA}"/>
              </a:ext>
            </a:extLst>
          </p:cNvPr>
          <p:cNvSpPr txBox="1"/>
          <p:nvPr/>
        </p:nvSpPr>
        <p:spPr>
          <a:xfrm>
            <a:off x="845574" y="275303"/>
            <a:ext cx="8731045" cy="5903860"/>
          </a:xfrm>
          <a:prstGeom prst="rect">
            <a:avLst/>
          </a:prstGeom>
          <a:noFill/>
        </p:spPr>
        <p:txBody>
          <a:bodyPr wrap="square" rtlCol="0">
            <a:spAutoFit/>
          </a:bodyPr>
          <a:lstStyle/>
          <a:p>
            <a:pPr marL="0" marR="0">
              <a:lnSpc>
                <a:spcPct val="107000"/>
              </a:lnSpc>
              <a:spcBef>
                <a:spcPts val="1200"/>
              </a:spcBef>
              <a:spcAft>
                <a:spcPts val="1200"/>
              </a:spcAft>
            </a:pP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Thái</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đô</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cảm</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của</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người</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viết</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thê</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hiện</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bản</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rgbClr val="D60093"/>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gắn</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bo</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với</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ve</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đẹp</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bình</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dị.</a:t>
            </a:r>
            <a:endParaRPr lang="en-US" sz="3600" dirty="0">
              <a:solidFill>
                <a:srgbClr val="D60093"/>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mến</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ve</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đẹp</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của</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nha</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rgbClr val="D60093"/>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Nhơ</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tha</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thiết</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kỉ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niệm</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tuổi</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rgbClr val="D60093"/>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tha</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thiết</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đình</a:t>
            </a:r>
            <a:endParaRPr lang="en-US" sz="3600" dirty="0">
              <a:solidFill>
                <a:srgbClr val="D60093"/>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3" name="Oval 2">
            <a:extLst>
              <a:ext uri="{FF2B5EF4-FFF2-40B4-BE49-F238E27FC236}">
                <a16:creationId xmlns:a16="http://schemas.microsoft.com/office/drawing/2014/main" id="{1E2C74C6-5493-4EC9-9B9E-0BF4359AF293}"/>
              </a:ext>
            </a:extLst>
          </p:cNvPr>
          <p:cNvSpPr/>
          <p:nvPr/>
        </p:nvSpPr>
        <p:spPr>
          <a:xfrm>
            <a:off x="658762" y="1801741"/>
            <a:ext cx="836452" cy="5555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D60093"/>
                </a:solidFill>
              </a:rPr>
              <a:t>A</a:t>
            </a:r>
          </a:p>
        </p:txBody>
      </p:sp>
    </p:spTree>
    <p:extLst>
      <p:ext uri="{BB962C8B-B14F-4D97-AF65-F5344CB8AC3E}">
        <p14:creationId xmlns:p14="http://schemas.microsoft.com/office/powerpoint/2010/main" val="18648886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TextBox 1">
            <a:extLst>
              <a:ext uri="{FF2B5EF4-FFF2-40B4-BE49-F238E27FC236}">
                <a16:creationId xmlns:a16="http://schemas.microsoft.com/office/drawing/2014/main" id="{8A0D40F0-AD9E-413A-9D12-EEEDBB60605A}"/>
              </a:ext>
            </a:extLst>
          </p:cNvPr>
          <p:cNvSpPr txBox="1"/>
          <p:nvPr/>
        </p:nvSpPr>
        <p:spPr>
          <a:xfrm>
            <a:off x="737419" y="176981"/>
            <a:ext cx="8740878" cy="6496650"/>
          </a:xfrm>
          <a:prstGeom prst="rect">
            <a:avLst/>
          </a:prstGeom>
          <a:noFill/>
        </p:spPr>
        <p:txBody>
          <a:bodyPr wrap="square" rtlCol="0">
            <a:spAutoFit/>
          </a:bodyPr>
          <a:lstStyle/>
          <a:p>
            <a:pPr marL="0" marR="0">
              <a:lnSpc>
                <a:spcPct val="107000"/>
              </a:lnSpc>
              <a:spcBef>
                <a:spcPts val="1200"/>
              </a:spcBef>
              <a:spcAft>
                <a:spcPts val="1200"/>
              </a:spcAft>
            </a:pP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4. Kỉ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niệm</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khư</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có ý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nghĩa</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thê</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nào</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đối</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với</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ta?</a:t>
            </a:r>
            <a:endParaRPr lang="en-US" sz="3600" dirty="0">
              <a:solidFill>
                <a:srgbClr val="D60093"/>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dưỡng</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làm</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hồn</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phu</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rgbClr val="D60093"/>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Nhắc</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nhơ</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vê</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khoảng</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thời</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tươi</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đẹp</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rgbClr val="D60093"/>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Giúp</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lạc</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trân</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biện</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tại</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gắn</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kết</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với</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người</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rgbClr val="D60093"/>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D. Cả A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va</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C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đều</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đúng</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rgbClr val="D60093"/>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3" name="Oval 2">
            <a:extLst>
              <a:ext uri="{FF2B5EF4-FFF2-40B4-BE49-F238E27FC236}">
                <a16:creationId xmlns:a16="http://schemas.microsoft.com/office/drawing/2014/main" id="{5BD5D3AD-2725-4659-BA37-53C4B197E0B4}"/>
              </a:ext>
            </a:extLst>
          </p:cNvPr>
          <p:cNvSpPr/>
          <p:nvPr/>
        </p:nvSpPr>
        <p:spPr>
          <a:xfrm>
            <a:off x="625058" y="5538050"/>
            <a:ext cx="737420" cy="5604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D60093"/>
                </a:solidFill>
              </a:rPr>
              <a:t>D</a:t>
            </a:r>
          </a:p>
        </p:txBody>
      </p:sp>
    </p:spTree>
    <p:extLst>
      <p:ext uri="{BB962C8B-B14F-4D97-AF65-F5344CB8AC3E}">
        <p14:creationId xmlns:p14="http://schemas.microsoft.com/office/powerpoint/2010/main" val="16558562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Rectangle: Rounded Corners 1">
            <a:extLst>
              <a:ext uri="{FF2B5EF4-FFF2-40B4-BE49-F238E27FC236}">
                <a16:creationId xmlns:a16="http://schemas.microsoft.com/office/drawing/2014/main" id="{AF52B9B4-E8F7-46E5-AE94-DA90780DB9AC}"/>
              </a:ext>
            </a:extLst>
          </p:cNvPr>
          <p:cNvSpPr/>
          <p:nvPr/>
        </p:nvSpPr>
        <p:spPr>
          <a:xfrm>
            <a:off x="1533832" y="2170310"/>
            <a:ext cx="7944466" cy="238923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8800" b="1" u="sng" dirty="0">
                <a:solidFill>
                  <a:schemeClr val="accent6">
                    <a:lumMod val="50000"/>
                  </a:schemeClr>
                </a:solidFill>
                <a:latin typeface="#9Slide03 AmpleSoft Bold" panose="02000000000000000000" pitchFamily="2" charset="0"/>
              </a:rPr>
              <a:t>D.VẬN DỤNG:</a:t>
            </a:r>
          </a:p>
        </p:txBody>
      </p:sp>
    </p:spTree>
    <p:extLst>
      <p:ext uri="{BB962C8B-B14F-4D97-AF65-F5344CB8AC3E}">
        <p14:creationId xmlns:p14="http://schemas.microsoft.com/office/powerpoint/2010/main" val="2969950455"/>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Oval 1">
            <a:extLst>
              <a:ext uri="{FF2B5EF4-FFF2-40B4-BE49-F238E27FC236}">
                <a16:creationId xmlns:a16="http://schemas.microsoft.com/office/drawing/2014/main" id="{0CC6AE5E-2E1F-4A9A-AFF9-BA6F1C5DB453}"/>
              </a:ext>
            </a:extLst>
          </p:cNvPr>
          <p:cNvSpPr/>
          <p:nvPr/>
        </p:nvSpPr>
        <p:spPr>
          <a:xfrm>
            <a:off x="688258" y="1042219"/>
            <a:ext cx="10009239" cy="439502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C0A80D86-F8D8-43B3-92B5-C65B8B0EF679}"/>
              </a:ext>
            </a:extLst>
          </p:cNvPr>
          <p:cNvSpPr txBox="1"/>
          <p:nvPr/>
        </p:nvSpPr>
        <p:spPr>
          <a:xfrm>
            <a:off x="934065" y="2703871"/>
            <a:ext cx="9576620" cy="2031325"/>
          </a:xfrm>
          <a:prstGeom prst="rect">
            <a:avLst/>
          </a:prstGeom>
          <a:noFill/>
        </p:spPr>
        <p:txBody>
          <a:bodyPr wrap="square" rtlCol="0">
            <a:spAutoFit/>
          </a:bodyPr>
          <a:lstStyle/>
          <a:p>
            <a:pPr algn="ctr"/>
            <a:r>
              <a:rPr lang="en-US" sz="5400" u="sng" dirty="0">
                <a:solidFill>
                  <a:srgbClr val="F31CFE"/>
                </a:solidFill>
                <a:latin typeface="#9Slide03 AmpleSoft Bold" panose="02000000000000000000" pitchFamily="2" charset="0"/>
              </a:rPr>
              <a:t>HOẠT ĐỘNG CÁ NHÂN(15P)</a:t>
            </a:r>
          </a:p>
          <a:p>
            <a:pPr algn="ctr"/>
            <a:endParaRPr lang="en-US" sz="5400" dirty="0">
              <a:solidFill>
                <a:srgbClr val="2F6F84"/>
              </a:solidFill>
              <a:latin typeface="#9Slide03 AmpleSoft Bold" panose="02000000000000000000" pitchFamily="2" charset="0"/>
            </a:endParaRPr>
          </a:p>
          <a:p>
            <a:endParaRPr lang="en-US" dirty="0"/>
          </a:p>
        </p:txBody>
      </p:sp>
    </p:spTree>
    <p:extLst>
      <p:ext uri="{BB962C8B-B14F-4D97-AF65-F5344CB8AC3E}">
        <p14:creationId xmlns:p14="http://schemas.microsoft.com/office/powerpoint/2010/main" val="2507936657"/>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Cloud 1">
            <a:extLst>
              <a:ext uri="{FF2B5EF4-FFF2-40B4-BE49-F238E27FC236}">
                <a16:creationId xmlns:a16="http://schemas.microsoft.com/office/drawing/2014/main" id="{1BCDFF76-2498-4923-819D-790F4E228574}"/>
              </a:ext>
            </a:extLst>
          </p:cNvPr>
          <p:cNvSpPr/>
          <p:nvPr/>
        </p:nvSpPr>
        <p:spPr>
          <a:xfrm>
            <a:off x="216310" y="414002"/>
            <a:ext cx="9802761" cy="6370256"/>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73D4C60D-39AB-4005-8210-5CB997B93045}"/>
              </a:ext>
            </a:extLst>
          </p:cNvPr>
          <p:cNvSpPr txBox="1"/>
          <p:nvPr/>
        </p:nvSpPr>
        <p:spPr>
          <a:xfrm>
            <a:off x="1661651" y="1140543"/>
            <a:ext cx="7502013" cy="4708981"/>
          </a:xfrm>
          <a:prstGeom prst="rect">
            <a:avLst/>
          </a:prstGeom>
          <a:noFill/>
        </p:spPr>
        <p:txBody>
          <a:bodyPr wrap="square" rtlCol="0">
            <a:spAutoFit/>
          </a:bodyPr>
          <a:lstStyle/>
          <a:p>
            <a:r>
              <a:rPr lang="en-US" sz="6000" b="1" dirty="0" err="1">
                <a:solidFill>
                  <a:srgbClr val="FF0000"/>
                </a:solidFill>
                <a:latin typeface="#9Slide03 AmpleSoft Bold" panose="02000000000000000000" pitchFamily="2" charset="0"/>
                <a:ea typeface="Times New Roman" panose="02020603050405020304" pitchFamily="18" charset="0"/>
              </a:rPr>
              <a:t>V</a:t>
            </a:r>
            <a:r>
              <a:rPr lang="en-US" sz="6000" b="1" dirty="0" err="1">
                <a:solidFill>
                  <a:srgbClr val="FF0000"/>
                </a:solidFill>
                <a:effectLst/>
                <a:latin typeface="#9Slide03 AmpleSoft Bold" panose="02000000000000000000" pitchFamily="2" charset="0"/>
                <a:ea typeface="Times New Roman" panose="02020603050405020304" pitchFamily="18" charset="0"/>
              </a:rPr>
              <a:t>iết</a:t>
            </a:r>
            <a:r>
              <a:rPr lang="en-US" sz="6000" b="1" dirty="0">
                <a:solidFill>
                  <a:srgbClr val="FF0000"/>
                </a:solidFill>
                <a:effectLst/>
                <a:latin typeface="#9Slide03 AmpleSoft Bold" panose="02000000000000000000" pitchFamily="2" charset="0"/>
                <a:ea typeface="Times New Roman" panose="02020603050405020304" pitchFamily="18" charset="0"/>
              </a:rPr>
              <a:t> </a:t>
            </a:r>
            <a:r>
              <a:rPr lang="en-US" sz="6000" b="1" dirty="0" err="1">
                <a:solidFill>
                  <a:srgbClr val="FF0000"/>
                </a:solidFill>
                <a:effectLst/>
                <a:latin typeface="#9Slide03 AmpleSoft Bold" panose="02000000000000000000" pitchFamily="2" charset="0"/>
                <a:ea typeface="Times New Roman" panose="02020603050405020304" pitchFamily="18" charset="0"/>
              </a:rPr>
              <a:t>một</a:t>
            </a:r>
            <a:r>
              <a:rPr lang="en-US" sz="6000" b="1" dirty="0">
                <a:solidFill>
                  <a:srgbClr val="FF0000"/>
                </a:solidFill>
                <a:effectLst/>
                <a:latin typeface="#9Slide03 AmpleSoft Bold" panose="02000000000000000000" pitchFamily="2" charset="0"/>
                <a:ea typeface="Times New Roman" panose="02020603050405020304" pitchFamily="18" charset="0"/>
              </a:rPr>
              <a:t> </a:t>
            </a:r>
            <a:r>
              <a:rPr lang="en-US" sz="6000" b="1" dirty="0" err="1">
                <a:solidFill>
                  <a:srgbClr val="FF0000"/>
                </a:solidFill>
                <a:effectLst/>
                <a:latin typeface="#9Slide03 AmpleSoft Bold" panose="02000000000000000000" pitchFamily="2" charset="0"/>
                <a:ea typeface="Times New Roman" panose="02020603050405020304" pitchFamily="18" charset="0"/>
              </a:rPr>
              <a:t>đoạn</a:t>
            </a:r>
            <a:r>
              <a:rPr lang="en-US" sz="6000" b="1" dirty="0">
                <a:solidFill>
                  <a:srgbClr val="FF0000"/>
                </a:solidFill>
                <a:effectLst/>
                <a:latin typeface="#9Slide03 AmpleSoft Bold" panose="02000000000000000000" pitchFamily="2" charset="0"/>
                <a:ea typeface="Times New Roman" panose="02020603050405020304" pitchFamily="18" charset="0"/>
              </a:rPr>
              <a:t> </a:t>
            </a:r>
            <a:r>
              <a:rPr lang="en-US" sz="6000" b="1" dirty="0" err="1">
                <a:solidFill>
                  <a:srgbClr val="FF0000"/>
                </a:solidFill>
                <a:effectLst/>
                <a:latin typeface="#9Slide03 AmpleSoft Bold" panose="02000000000000000000" pitchFamily="2" charset="0"/>
                <a:ea typeface="Times New Roman" panose="02020603050405020304" pitchFamily="18" charset="0"/>
              </a:rPr>
              <a:t>văn</a:t>
            </a:r>
            <a:r>
              <a:rPr lang="en-US" sz="6000" b="1" dirty="0">
                <a:solidFill>
                  <a:srgbClr val="FF0000"/>
                </a:solidFill>
                <a:effectLst/>
                <a:latin typeface="#9Slide03 AmpleSoft Bold" panose="02000000000000000000" pitchFamily="2" charset="0"/>
                <a:ea typeface="Times New Roman" panose="02020603050405020304" pitchFamily="18" charset="0"/>
              </a:rPr>
              <a:t> </a:t>
            </a:r>
            <a:r>
              <a:rPr lang="en-US" sz="6000" b="1" dirty="0" err="1">
                <a:solidFill>
                  <a:srgbClr val="FF0000"/>
                </a:solidFill>
                <a:effectLst/>
                <a:latin typeface="#9Slide03 AmpleSoft Bold" panose="02000000000000000000" pitchFamily="2" charset="0"/>
                <a:ea typeface="Times New Roman" panose="02020603050405020304" pitchFamily="18" charset="0"/>
              </a:rPr>
              <a:t>ngắn</a:t>
            </a:r>
            <a:r>
              <a:rPr lang="en-US" sz="6000" b="1" dirty="0">
                <a:solidFill>
                  <a:srgbClr val="FF0000"/>
                </a:solidFill>
                <a:effectLst/>
                <a:latin typeface="#9Slide03 AmpleSoft Bold" panose="02000000000000000000" pitchFamily="2" charset="0"/>
                <a:ea typeface="Times New Roman" panose="02020603050405020304" pitchFamily="18" charset="0"/>
              </a:rPr>
              <a:t> (</a:t>
            </a:r>
            <a:r>
              <a:rPr lang="en-US" sz="6000" b="1" dirty="0" err="1">
                <a:solidFill>
                  <a:srgbClr val="FF0000"/>
                </a:solidFill>
                <a:effectLst/>
                <a:latin typeface="#9Slide03 AmpleSoft Bold" panose="02000000000000000000" pitchFamily="2" charset="0"/>
                <a:ea typeface="Times New Roman" panose="02020603050405020304" pitchFamily="18" charset="0"/>
              </a:rPr>
              <a:t>khoảng</a:t>
            </a:r>
            <a:r>
              <a:rPr lang="en-US" sz="6000" b="1" dirty="0">
                <a:solidFill>
                  <a:srgbClr val="FF0000"/>
                </a:solidFill>
                <a:effectLst/>
                <a:latin typeface="#9Slide03 AmpleSoft Bold" panose="02000000000000000000" pitchFamily="2" charset="0"/>
                <a:ea typeface="Times New Roman" panose="02020603050405020304" pitchFamily="18" charset="0"/>
              </a:rPr>
              <a:t> 10-15 </a:t>
            </a:r>
            <a:r>
              <a:rPr lang="en-US" sz="6000" b="1" dirty="0" err="1">
                <a:solidFill>
                  <a:srgbClr val="FF0000"/>
                </a:solidFill>
                <a:effectLst/>
                <a:latin typeface="#9Slide03 AmpleSoft Bold" panose="02000000000000000000" pitchFamily="2" charset="0"/>
                <a:ea typeface="Times New Roman" panose="02020603050405020304" pitchFamily="18" charset="0"/>
              </a:rPr>
              <a:t>dòng</a:t>
            </a:r>
            <a:r>
              <a:rPr lang="en-US" sz="6000" b="1" dirty="0">
                <a:solidFill>
                  <a:srgbClr val="FF0000"/>
                </a:solidFill>
                <a:effectLst/>
                <a:latin typeface="#9Slide03 AmpleSoft Bold" panose="02000000000000000000" pitchFamily="2" charset="0"/>
                <a:ea typeface="Times New Roman" panose="02020603050405020304" pitchFamily="18" charset="0"/>
              </a:rPr>
              <a:t>) </a:t>
            </a:r>
            <a:r>
              <a:rPr lang="en-US" sz="6000" b="1" dirty="0" err="1">
                <a:solidFill>
                  <a:srgbClr val="FF0000"/>
                </a:solidFill>
                <a:effectLst/>
                <a:latin typeface="#9Slide03 AmpleSoft Bold" panose="02000000000000000000" pitchFamily="2" charset="0"/>
                <a:ea typeface="Times New Roman" panose="02020603050405020304" pitchFamily="18" charset="0"/>
              </a:rPr>
              <a:t>nêu</a:t>
            </a:r>
            <a:r>
              <a:rPr lang="en-US" sz="6000" b="1" dirty="0">
                <a:solidFill>
                  <a:srgbClr val="FF0000"/>
                </a:solidFill>
                <a:effectLst/>
                <a:latin typeface="#9Slide03 AmpleSoft Bold" panose="02000000000000000000" pitchFamily="2" charset="0"/>
                <a:ea typeface="Times New Roman" panose="02020603050405020304" pitchFamily="18" charset="0"/>
              </a:rPr>
              <a:t> </a:t>
            </a:r>
            <a:r>
              <a:rPr lang="en-US" sz="6000" b="1" dirty="0" err="1">
                <a:solidFill>
                  <a:srgbClr val="FF0000"/>
                </a:solidFill>
                <a:effectLst/>
                <a:latin typeface="#9Slide03 AmpleSoft Bold" panose="02000000000000000000" pitchFamily="2" charset="0"/>
                <a:ea typeface="Times New Roman" panose="02020603050405020304" pitchFamily="18" charset="0"/>
              </a:rPr>
              <a:t>cảm</a:t>
            </a:r>
            <a:r>
              <a:rPr lang="en-US" sz="6000" b="1" dirty="0">
                <a:solidFill>
                  <a:srgbClr val="FF0000"/>
                </a:solidFill>
                <a:effectLst/>
                <a:latin typeface="#9Slide03 AmpleSoft Bold" panose="02000000000000000000" pitchFamily="2" charset="0"/>
                <a:ea typeface="Times New Roman" panose="02020603050405020304" pitchFamily="18" charset="0"/>
              </a:rPr>
              <a:t> </a:t>
            </a:r>
            <a:r>
              <a:rPr lang="en-US" sz="6000" b="1" dirty="0" err="1">
                <a:solidFill>
                  <a:srgbClr val="FF0000"/>
                </a:solidFill>
                <a:effectLst/>
                <a:latin typeface="#9Slide03 AmpleSoft Bold" panose="02000000000000000000" pitchFamily="2" charset="0"/>
                <a:ea typeface="Times New Roman" panose="02020603050405020304" pitchFamily="18" charset="0"/>
              </a:rPr>
              <a:t>xúc</a:t>
            </a:r>
            <a:r>
              <a:rPr lang="en-US" sz="6000" b="1" dirty="0">
                <a:solidFill>
                  <a:srgbClr val="FF0000"/>
                </a:solidFill>
                <a:effectLst/>
                <a:latin typeface="#9Slide03 AmpleSoft Bold" panose="02000000000000000000" pitchFamily="2" charset="0"/>
                <a:ea typeface="Times New Roman" panose="02020603050405020304" pitchFamily="18" charset="0"/>
              </a:rPr>
              <a:t> </a:t>
            </a:r>
            <a:r>
              <a:rPr lang="en-US" sz="6000" b="1" dirty="0" err="1">
                <a:solidFill>
                  <a:srgbClr val="FF0000"/>
                </a:solidFill>
                <a:effectLst/>
                <a:latin typeface="#9Slide03 AmpleSoft Bold" panose="02000000000000000000" pitchFamily="2" charset="0"/>
                <a:ea typeface="Times New Roman" panose="02020603050405020304" pitchFamily="18" charset="0"/>
              </a:rPr>
              <a:t>về</a:t>
            </a:r>
            <a:r>
              <a:rPr lang="en-US" sz="6000" b="1" dirty="0">
                <a:solidFill>
                  <a:srgbClr val="FF0000"/>
                </a:solidFill>
                <a:effectLst/>
                <a:latin typeface="#9Slide03 AmpleSoft Bold" panose="02000000000000000000" pitchFamily="2" charset="0"/>
                <a:ea typeface="Times New Roman" panose="02020603050405020304" pitchFamily="18" charset="0"/>
              </a:rPr>
              <a:t> </a:t>
            </a:r>
            <a:r>
              <a:rPr lang="en-US" sz="6000" b="1" dirty="0" err="1">
                <a:solidFill>
                  <a:srgbClr val="FF0000"/>
                </a:solidFill>
                <a:effectLst/>
                <a:latin typeface="#9Slide03 AmpleSoft Bold" panose="02000000000000000000" pitchFamily="2" charset="0"/>
                <a:ea typeface="Times New Roman" panose="02020603050405020304" pitchFamily="18" charset="0"/>
              </a:rPr>
              <a:t>một</a:t>
            </a:r>
            <a:r>
              <a:rPr lang="en-US" sz="6000" b="1" dirty="0">
                <a:solidFill>
                  <a:srgbClr val="FF0000"/>
                </a:solidFill>
                <a:effectLst/>
                <a:latin typeface="#9Slide03 AmpleSoft Bold" panose="02000000000000000000" pitchFamily="2" charset="0"/>
                <a:ea typeface="Times New Roman" panose="02020603050405020304" pitchFamily="18" charset="0"/>
              </a:rPr>
              <a:t> </a:t>
            </a:r>
            <a:r>
              <a:rPr lang="en-US" sz="6000" b="1" dirty="0" err="1">
                <a:solidFill>
                  <a:srgbClr val="FF0000"/>
                </a:solidFill>
                <a:effectLst/>
                <a:latin typeface="#9Slide03 AmpleSoft Bold" panose="02000000000000000000" pitchFamily="2" charset="0"/>
                <a:ea typeface="Times New Roman" panose="02020603050405020304" pitchFamily="18" charset="0"/>
              </a:rPr>
              <a:t>hình</a:t>
            </a:r>
            <a:r>
              <a:rPr lang="en-US" sz="6000" b="1" dirty="0">
                <a:solidFill>
                  <a:srgbClr val="FF0000"/>
                </a:solidFill>
                <a:effectLst/>
                <a:latin typeface="#9Slide03 AmpleSoft Bold" panose="02000000000000000000" pitchFamily="2" charset="0"/>
                <a:ea typeface="Times New Roman" panose="02020603050405020304" pitchFamily="18" charset="0"/>
              </a:rPr>
              <a:t> </a:t>
            </a:r>
            <a:r>
              <a:rPr lang="en-US" sz="6000" b="1" dirty="0" err="1">
                <a:solidFill>
                  <a:srgbClr val="FF0000"/>
                </a:solidFill>
                <a:effectLst/>
                <a:latin typeface="#9Slide03 AmpleSoft Bold" panose="02000000000000000000" pitchFamily="2" charset="0"/>
                <a:ea typeface="Times New Roman" panose="02020603050405020304" pitchFamily="18" charset="0"/>
              </a:rPr>
              <a:t>ảnh</a:t>
            </a:r>
            <a:r>
              <a:rPr lang="en-US" sz="6000" b="1" dirty="0">
                <a:solidFill>
                  <a:srgbClr val="FF0000"/>
                </a:solidFill>
                <a:effectLst/>
                <a:latin typeface="#9Slide03 AmpleSoft Bold" panose="02000000000000000000" pitchFamily="2" charset="0"/>
                <a:ea typeface="Times New Roman" panose="02020603050405020304" pitchFamily="18" charset="0"/>
              </a:rPr>
              <a:t> </a:t>
            </a:r>
            <a:r>
              <a:rPr lang="en-US" sz="6000" b="1" dirty="0" err="1">
                <a:solidFill>
                  <a:srgbClr val="FF0000"/>
                </a:solidFill>
                <a:effectLst/>
                <a:latin typeface="#9Slide03 AmpleSoft Bold" panose="02000000000000000000" pitchFamily="2" charset="0"/>
                <a:ea typeface="Times New Roman" panose="02020603050405020304" pitchFamily="18" charset="0"/>
              </a:rPr>
              <a:t>gắn</a:t>
            </a:r>
            <a:r>
              <a:rPr lang="en-US" sz="6000" b="1" dirty="0">
                <a:solidFill>
                  <a:srgbClr val="FF0000"/>
                </a:solidFill>
                <a:effectLst/>
                <a:latin typeface="#9Slide03 AmpleSoft Bold" panose="02000000000000000000" pitchFamily="2" charset="0"/>
                <a:ea typeface="Times New Roman" panose="02020603050405020304" pitchFamily="18" charset="0"/>
              </a:rPr>
              <a:t> </a:t>
            </a:r>
            <a:r>
              <a:rPr lang="en-US" sz="6000" b="1" dirty="0" err="1">
                <a:solidFill>
                  <a:srgbClr val="FF0000"/>
                </a:solidFill>
                <a:effectLst/>
                <a:latin typeface="#9Slide03 AmpleSoft Bold" panose="02000000000000000000" pitchFamily="2" charset="0"/>
                <a:ea typeface="Times New Roman" panose="02020603050405020304" pitchFamily="18" charset="0"/>
              </a:rPr>
              <a:t>bó</a:t>
            </a:r>
            <a:r>
              <a:rPr lang="en-US" sz="6000" b="1" dirty="0">
                <a:solidFill>
                  <a:srgbClr val="FF0000"/>
                </a:solidFill>
                <a:effectLst/>
                <a:latin typeface="#9Slide03 AmpleSoft Bold" panose="02000000000000000000" pitchFamily="2" charset="0"/>
                <a:ea typeface="Times New Roman" panose="02020603050405020304" pitchFamily="18" charset="0"/>
              </a:rPr>
              <a:t> </a:t>
            </a:r>
            <a:r>
              <a:rPr lang="en-US" sz="6000" b="1" dirty="0" err="1">
                <a:solidFill>
                  <a:srgbClr val="FF0000"/>
                </a:solidFill>
                <a:effectLst/>
                <a:latin typeface="#9Slide03 AmpleSoft Bold" panose="02000000000000000000" pitchFamily="2" charset="0"/>
                <a:ea typeface="Times New Roman" panose="02020603050405020304" pitchFamily="18" charset="0"/>
              </a:rPr>
              <a:t>với</a:t>
            </a:r>
            <a:r>
              <a:rPr lang="en-US" sz="6000" b="1" dirty="0">
                <a:solidFill>
                  <a:srgbClr val="FF0000"/>
                </a:solidFill>
                <a:effectLst/>
                <a:latin typeface="#9Slide03 AmpleSoft Bold" panose="02000000000000000000" pitchFamily="2" charset="0"/>
                <a:ea typeface="Times New Roman" panose="02020603050405020304" pitchFamily="18" charset="0"/>
              </a:rPr>
              <a:t> </a:t>
            </a:r>
            <a:r>
              <a:rPr lang="en-US" sz="6000" b="1" dirty="0" err="1">
                <a:solidFill>
                  <a:srgbClr val="FF0000"/>
                </a:solidFill>
                <a:effectLst/>
                <a:latin typeface="#9Slide03 AmpleSoft Bold" panose="02000000000000000000" pitchFamily="2" charset="0"/>
                <a:ea typeface="Times New Roman" panose="02020603050405020304" pitchFamily="18" charset="0"/>
              </a:rPr>
              <a:t>tuổi</a:t>
            </a:r>
            <a:r>
              <a:rPr lang="en-US" sz="6000" b="1" dirty="0">
                <a:solidFill>
                  <a:srgbClr val="FF0000"/>
                </a:solidFill>
                <a:effectLst/>
                <a:latin typeface="#9Slide03 AmpleSoft Bold" panose="02000000000000000000" pitchFamily="2" charset="0"/>
                <a:ea typeface="Times New Roman" panose="02020603050405020304" pitchFamily="18" charset="0"/>
              </a:rPr>
              <a:t> </a:t>
            </a:r>
            <a:r>
              <a:rPr lang="en-US" sz="6000" b="1" dirty="0" err="1">
                <a:solidFill>
                  <a:srgbClr val="FF0000"/>
                </a:solidFill>
                <a:effectLst/>
                <a:latin typeface="#9Slide03 AmpleSoft Bold" panose="02000000000000000000" pitchFamily="2" charset="0"/>
                <a:ea typeface="Times New Roman" panose="02020603050405020304" pitchFamily="18" charset="0"/>
              </a:rPr>
              <a:t>thơ</a:t>
            </a:r>
            <a:r>
              <a:rPr lang="en-US" sz="6000" b="1" dirty="0">
                <a:solidFill>
                  <a:srgbClr val="FF0000"/>
                </a:solidFill>
                <a:effectLst/>
                <a:latin typeface="#9Slide03 AmpleSoft Bold" panose="02000000000000000000" pitchFamily="2" charset="0"/>
                <a:ea typeface="Times New Roman" panose="02020603050405020304" pitchFamily="18" charset="0"/>
              </a:rPr>
              <a:t> </a:t>
            </a:r>
            <a:r>
              <a:rPr lang="en-US" sz="6000" b="1" dirty="0" err="1">
                <a:solidFill>
                  <a:srgbClr val="FF0000"/>
                </a:solidFill>
                <a:effectLst/>
                <a:latin typeface="#9Slide03 AmpleSoft Bold" panose="02000000000000000000" pitchFamily="2" charset="0"/>
                <a:ea typeface="Times New Roman" panose="02020603050405020304" pitchFamily="18" charset="0"/>
              </a:rPr>
              <a:t>của</a:t>
            </a:r>
            <a:r>
              <a:rPr lang="en-US" sz="6000" b="1" dirty="0">
                <a:solidFill>
                  <a:srgbClr val="FF0000"/>
                </a:solidFill>
                <a:effectLst/>
                <a:latin typeface="#9Slide03 AmpleSoft Bold" panose="02000000000000000000" pitchFamily="2" charset="0"/>
                <a:ea typeface="Times New Roman" panose="02020603050405020304" pitchFamily="18" charset="0"/>
              </a:rPr>
              <a:t> </a:t>
            </a:r>
            <a:r>
              <a:rPr lang="en-US" sz="6000" b="1" dirty="0" err="1">
                <a:solidFill>
                  <a:srgbClr val="FF0000"/>
                </a:solidFill>
                <a:effectLst/>
                <a:latin typeface="#9Slide03 AmpleSoft Bold" panose="02000000000000000000" pitchFamily="2" charset="0"/>
                <a:ea typeface="Times New Roman" panose="02020603050405020304" pitchFamily="18" charset="0"/>
              </a:rPr>
              <a:t>em</a:t>
            </a:r>
            <a:r>
              <a:rPr lang="en-US" sz="6000" b="1" dirty="0">
                <a:solidFill>
                  <a:srgbClr val="FF0000"/>
                </a:solidFill>
                <a:effectLst/>
                <a:latin typeface="#9Slide03 AmpleSoft Bold" panose="02000000000000000000" pitchFamily="2" charset="0"/>
                <a:ea typeface="Times New Roman" panose="02020603050405020304" pitchFamily="18" charset="0"/>
              </a:rPr>
              <a:t>.</a:t>
            </a:r>
            <a:endParaRPr lang="en-US" sz="6000" dirty="0">
              <a:solidFill>
                <a:srgbClr val="FF0000"/>
              </a:solidFill>
              <a:latin typeface="#9Slide03 AmpleSoft Bold" panose="02000000000000000000" pitchFamily="2" charset="0"/>
            </a:endParaRPr>
          </a:p>
        </p:txBody>
      </p:sp>
    </p:spTree>
    <p:extLst>
      <p:ext uri="{BB962C8B-B14F-4D97-AF65-F5344CB8AC3E}">
        <p14:creationId xmlns:p14="http://schemas.microsoft.com/office/powerpoint/2010/main" val="499323479"/>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Cloud 1">
            <a:extLst>
              <a:ext uri="{FF2B5EF4-FFF2-40B4-BE49-F238E27FC236}">
                <a16:creationId xmlns:a16="http://schemas.microsoft.com/office/drawing/2014/main" id="{1BCDFF76-2498-4923-819D-790F4E228574}"/>
              </a:ext>
            </a:extLst>
          </p:cNvPr>
          <p:cNvSpPr/>
          <p:nvPr/>
        </p:nvSpPr>
        <p:spPr>
          <a:xfrm>
            <a:off x="216310" y="414002"/>
            <a:ext cx="9802761" cy="6370256"/>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73D4C60D-39AB-4005-8210-5CB997B93045}"/>
              </a:ext>
            </a:extLst>
          </p:cNvPr>
          <p:cNvSpPr txBox="1"/>
          <p:nvPr/>
        </p:nvSpPr>
        <p:spPr>
          <a:xfrm>
            <a:off x="3451122" y="963561"/>
            <a:ext cx="3864077" cy="1015663"/>
          </a:xfrm>
          <a:prstGeom prst="rect">
            <a:avLst/>
          </a:prstGeom>
          <a:noFill/>
        </p:spPr>
        <p:txBody>
          <a:bodyPr wrap="square" rtlCol="0">
            <a:spAutoFit/>
          </a:bodyPr>
          <a:lstStyle/>
          <a:p>
            <a:pPr algn="ctr"/>
            <a:r>
              <a:rPr lang="en-US" sz="6000" b="1" u="sng" dirty="0" err="1">
                <a:solidFill>
                  <a:srgbClr val="FF0000"/>
                </a:solidFill>
                <a:effectLst/>
                <a:latin typeface="#9Slide03 AmpleSoft Bold" panose="02000000000000000000" pitchFamily="2" charset="0"/>
                <a:ea typeface="Times New Roman" panose="02020603050405020304" pitchFamily="18" charset="0"/>
              </a:rPr>
              <a:t>Gợi</a:t>
            </a:r>
            <a:r>
              <a:rPr lang="en-US" sz="6000" b="1" u="sng" dirty="0">
                <a:solidFill>
                  <a:srgbClr val="FF0000"/>
                </a:solidFill>
                <a:effectLst/>
                <a:latin typeface="#9Slide03 AmpleSoft Bold" panose="02000000000000000000" pitchFamily="2" charset="0"/>
                <a:ea typeface="Times New Roman" panose="02020603050405020304" pitchFamily="18" charset="0"/>
              </a:rPr>
              <a:t> ý</a:t>
            </a:r>
            <a:r>
              <a:rPr lang="en-US" sz="6000" b="1" u="sng" dirty="0">
                <a:solidFill>
                  <a:srgbClr val="FF0000"/>
                </a:solidFill>
                <a:latin typeface="#9Slide03 AmpleSoft Bold" panose="02000000000000000000" pitchFamily="2" charset="0"/>
                <a:ea typeface="Times New Roman" panose="02020603050405020304" pitchFamily="18" charset="0"/>
              </a:rPr>
              <a:t>:</a:t>
            </a:r>
            <a:endParaRPr lang="en-US" sz="6000" u="sng" dirty="0">
              <a:solidFill>
                <a:srgbClr val="FF0000"/>
              </a:solidFill>
              <a:latin typeface="#9Slide03 AmpleSoft Bold" panose="02000000000000000000" pitchFamily="2" charset="0"/>
            </a:endParaRPr>
          </a:p>
        </p:txBody>
      </p:sp>
      <p:sp>
        <p:nvSpPr>
          <p:cNvPr id="3" name="TextBox 2">
            <a:extLst>
              <a:ext uri="{FF2B5EF4-FFF2-40B4-BE49-F238E27FC236}">
                <a16:creationId xmlns:a16="http://schemas.microsoft.com/office/drawing/2014/main" id="{E2B1680E-4B65-4E4F-88B2-C49AAF00F3C5}"/>
              </a:ext>
            </a:extLst>
          </p:cNvPr>
          <p:cNvSpPr txBox="1"/>
          <p:nvPr/>
        </p:nvSpPr>
        <p:spPr>
          <a:xfrm>
            <a:off x="1740310" y="2428568"/>
            <a:ext cx="6685935" cy="3794950"/>
          </a:xfrm>
          <a:prstGeom prst="rect">
            <a:avLst/>
          </a:prstGeom>
          <a:noFill/>
        </p:spPr>
        <p:txBody>
          <a:bodyPr wrap="square" rtlCol="0">
            <a:spAutoFit/>
          </a:bodyPr>
          <a:lstStyle/>
          <a:p>
            <a:pPr marL="0" marR="0" algn="just">
              <a:lnSpc>
                <a:spcPct val="107000"/>
              </a:lnSpc>
              <a:spcBef>
                <a:spcPts val="1200"/>
              </a:spcBef>
              <a:spcAft>
                <a:spcPts val="1200"/>
              </a:spcAft>
            </a:pPr>
            <a:r>
              <a:rPr lang="en-US" sz="3600"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Có </a:t>
            </a:r>
            <a:r>
              <a:rPr lang="en-US" sz="3600"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thê</a:t>
            </a:r>
            <a:r>
              <a:rPr lang="en-US" sz="3600"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viết</a:t>
            </a:r>
            <a:r>
              <a:rPr lang="en-US" sz="3600"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vê</a:t>
            </a:r>
            <a:r>
              <a:rPr lang="en-US" sz="3600"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một</a:t>
            </a:r>
            <a:r>
              <a:rPr lang="en-US" sz="3600"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sô</a:t>
            </a:r>
            <a:r>
              <a:rPr lang="en-US" sz="3600"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hình</a:t>
            </a:r>
            <a:r>
              <a:rPr lang="en-US" sz="3600"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ảnh</a:t>
            </a:r>
            <a:r>
              <a:rPr lang="en-US" sz="3600"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a:t>
            </a:r>
            <a:endParaRPr lang="en-US" sz="3600" dirty="0">
              <a:solidFill>
                <a:srgbClr val="2F6F84"/>
              </a:solidFill>
              <a:effectLst/>
              <a:latin typeface="#9Slide03 AmpleSoft Bold" panose="02000000000000000000" pitchFamily="2" charset="0"/>
              <a:ea typeface="Calibri" panose="020F0502020204030204" pitchFamily="34" charset="0"/>
              <a:cs typeface="Times New Roman" panose="02020603050405020304" pitchFamily="18" charset="0"/>
            </a:endParaRPr>
          </a:p>
          <a:p>
            <a:pPr marL="0" marR="0" algn="just">
              <a:lnSpc>
                <a:spcPct val="107000"/>
              </a:lnSpc>
              <a:spcBef>
                <a:spcPts val="1200"/>
              </a:spcBef>
              <a:spcAft>
                <a:spcPts val="1200"/>
              </a:spcAft>
            </a:pPr>
            <a:r>
              <a:rPr lang="en-US" sz="3600"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Dòng</a:t>
            </a:r>
            <a:r>
              <a:rPr lang="en-US" sz="3600"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sông</a:t>
            </a:r>
            <a:r>
              <a:rPr lang="en-US" sz="3600" dirty="0">
                <a:solidFill>
                  <a:srgbClr val="2F6F84"/>
                </a:solidFill>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dirty="0" err="1">
                <a:solidFill>
                  <a:srgbClr val="2F6F84"/>
                </a:solidFill>
                <a:latin typeface="#9Slide03 AmpleSoft Bold" panose="02000000000000000000" pitchFamily="2" charset="0"/>
                <a:ea typeface="Times New Roman" panose="02020603050405020304" pitchFamily="18" charset="0"/>
                <a:cs typeface="Times New Roman" panose="02020603050405020304" pitchFamily="18" charset="0"/>
              </a:rPr>
              <a:t>b</a:t>
            </a:r>
            <a:r>
              <a:rPr lang="en-US" sz="3600"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ãi</a:t>
            </a:r>
            <a:r>
              <a:rPr lang="en-US" sz="3600"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biển</a:t>
            </a:r>
            <a:r>
              <a:rPr lang="en-US" sz="3600" dirty="0">
                <a:solidFill>
                  <a:srgbClr val="2F6F84"/>
                </a:solidFill>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dirty="0" err="1">
                <a:solidFill>
                  <a:srgbClr val="2F6F84"/>
                </a:solidFill>
                <a:latin typeface="#9Slide03 AmpleSoft Bold" panose="02000000000000000000" pitchFamily="2" charset="0"/>
                <a:ea typeface="Times New Roman" panose="02020603050405020304" pitchFamily="18" charset="0"/>
                <a:cs typeface="Times New Roman" panose="02020603050405020304" pitchFamily="18" charset="0"/>
              </a:rPr>
              <a:t>c</a:t>
            </a:r>
            <a:r>
              <a:rPr lang="en-US" sz="3600"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ánh</a:t>
            </a:r>
            <a:r>
              <a:rPr lang="en-US" sz="3600"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đồng</a:t>
            </a:r>
            <a:r>
              <a:rPr lang="en-US" sz="3600"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cánh</a:t>
            </a:r>
            <a:r>
              <a:rPr lang="en-US" sz="3600"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diều</a:t>
            </a:r>
            <a:r>
              <a:rPr lang="en-US" sz="3600" dirty="0">
                <a:solidFill>
                  <a:srgbClr val="2F6F84"/>
                </a:solidFill>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dirty="0" err="1">
                <a:solidFill>
                  <a:srgbClr val="2F6F84"/>
                </a:solidFill>
                <a:latin typeface="#9Slide03 AmpleSoft Bold" panose="02000000000000000000" pitchFamily="2" charset="0"/>
                <a:ea typeface="Times New Roman" panose="02020603050405020304" pitchFamily="18" charset="0"/>
                <a:cs typeface="Times New Roman" panose="02020603050405020304" pitchFamily="18" charset="0"/>
              </a:rPr>
              <a:t>k</a:t>
            </a:r>
            <a:r>
              <a:rPr lang="en-US" sz="3600"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hu</a:t>
            </a:r>
            <a:r>
              <a:rPr lang="en-US" sz="3600"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vườn</a:t>
            </a:r>
            <a:r>
              <a:rPr lang="en-US" sz="3600" dirty="0">
                <a:solidFill>
                  <a:srgbClr val="2F6F84"/>
                </a:solidFill>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dirty="0" err="1">
                <a:solidFill>
                  <a:srgbClr val="2F6F84"/>
                </a:solidFill>
                <a:latin typeface="#9Slide03 AmpleSoft Bold" panose="02000000000000000000" pitchFamily="2" charset="0"/>
                <a:ea typeface="Times New Roman" panose="02020603050405020304" pitchFamily="18" charset="0"/>
                <a:cs typeface="Times New Roman" panose="02020603050405020304" pitchFamily="18" charset="0"/>
              </a:rPr>
              <a:t>c</a:t>
            </a:r>
            <a:r>
              <a:rPr lang="en-US" sz="3600"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ông</a:t>
            </a:r>
            <a:r>
              <a:rPr lang="en-US" sz="3600"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viên</a:t>
            </a:r>
            <a:r>
              <a:rPr lang="en-US" sz="3600" dirty="0">
                <a:solidFill>
                  <a:srgbClr val="2F6F84"/>
                </a:solidFill>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dirty="0" err="1">
                <a:solidFill>
                  <a:srgbClr val="2F6F84"/>
                </a:solidFill>
                <a:latin typeface="#9Slide03 AmpleSoft Bold" panose="02000000000000000000" pitchFamily="2" charset="0"/>
                <a:ea typeface="Times New Roman" panose="02020603050405020304" pitchFamily="18" charset="0"/>
                <a:cs typeface="Times New Roman" panose="02020603050405020304" pitchFamily="18" charset="0"/>
              </a:rPr>
              <a:t>k</a:t>
            </a:r>
            <a:r>
              <a:rPr lang="en-US" sz="3600"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hu</a:t>
            </a:r>
            <a:r>
              <a:rPr lang="en-US" sz="3600"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vui</a:t>
            </a:r>
            <a:r>
              <a:rPr lang="en-US" sz="3600"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 </a:t>
            </a:r>
            <a:r>
              <a:rPr lang="en-US" sz="3600" dirty="0" err="1">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chơi</a:t>
            </a:r>
            <a:r>
              <a:rPr lang="en-US" sz="3600" dirty="0">
                <a:solidFill>
                  <a:srgbClr val="2F6F84"/>
                </a:solidFill>
                <a:effectLst/>
                <a:latin typeface="#9Slide03 AmpleSoft Bold" panose="02000000000000000000" pitchFamily="2" charset="0"/>
                <a:ea typeface="Times New Roman" panose="02020603050405020304" pitchFamily="18" charset="0"/>
                <a:cs typeface="Times New Roman" panose="02020603050405020304" pitchFamily="18" charset="0"/>
              </a:rPr>
              <a:t>…</a:t>
            </a:r>
            <a:endParaRPr lang="en-US" sz="3600" dirty="0">
              <a:solidFill>
                <a:srgbClr val="2F6F84"/>
              </a:solidFill>
              <a:effectLst/>
              <a:latin typeface="#9Slide03 AmpleSoft Bold" panose="02000000000000000000" pitchFamily="2"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0941832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pic>
        <p:nvPicPr>
          <p:cNvPr id="3" name="Picture 2">
            <a:extLst>
              <a:ext uri="{FF2B5EF4-FFF2-40B4-BE49-F238E27FC236}">
                <a16:creationId xmlns:a16="http://schemas.microsoft.com/office/drawing/2014/main" id="{F8068C5F-98E9-4A5B-BB7F-EBE1CAA8BD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66649206"/>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892ED60-E242-4255-9B24-3ED2803B8C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5417" y="338417"/>
            <a:ext cx="6181165" cy="6181165"/>
          </a:xfrm>
          <a:prstGeom prst="rect">
            <a:avLst/>
          </a:prstGeom>
        </p:spPr>
      </p:pic>
      <p:sp>
        <p:nvSpPr>
          <p:cNvPr id="8" name="文本框 7">
            <a:extLst>
              <a:ext uri="{FF2B5EF4-FFF2-40B4-BE49-F238E27FC236}">
                <a16:creationId xmlns:a16="http://schemas.microsoft.com/office/drawing/2014/main" id="{A9E35BC8-FAEB-4B79-A712-6AF195D98E2B}"/>
              </a:ext>
            </a:extLst>
          </p:cNvPr>
          <p:cNvSpPr txBox="1"/>
          <p:nvPr/>
        </p:nvSpPr>
        <p:spPr>
          <a:xfrm>
            <a:off x="4351616" y="2232806"/>
            <a:ext cx="3845861" cy="2554545"/>
          </a:xfrm>
          <a:prstGeom prst="rect">
            <a:avLst/>
          </a:prstGeom>
          <a:noFill/>
        </p:spPr>
        <p:txBody>
          <a:bodyPr wrap="square" rtlCol="0">
            <a:spAutoFit/>
          </a:bodyPr>
          <a:lstStyle/>
          <a:p>
            <a:pPr algn="ctr"/>
            <a:r>
              <a:rPr lang="en-US" altLang="zh-CN" sz="8000" b="1" dirty="0">
                <a:solidFill>
                  <a:schemeClr val="bg1"/>
                </a:solidFill>
              </a:rPr>
              <a:t>THANK</a:t>
            </a:r>
          </a:p>
          <a:p>
            <a:pPr algn="ctr"/>
            <a:r>
              <a:rPr lang="en-US" altLang="zh-CN" sz="8000" b="1" dirty="0">
                <a:solidFill>
                  <a:schemeClr val="bg1"/>
                </a:solidFill>
              </a:rPr>
              <a:t>YOU</a:t>
            </a:r>
            <a:endParaRPr lang="zh-CN" altLang="en-US" sz="8000" b="1" dirty="0">
              <a:solidFill>
                <a:schemeClr val="bg1"/>
              </a:solidFill>
            </a:endParaRPr>
          </a:p>
        </p:txBody>
      </p:sp>
    </p:spTree>
    <p:extLst>
      <p:ext uri="{BB962C8B-B14F-4D97-AF65-F5344CB8AC3E}">
        <p14:creationId xmlns:p14="http://schemas.microsoft.com/office/powerpoint/2010/main" val="2903244731"/>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8"/>
                                        </p:tgtEl>
                                        <p:attrNameLst>
                                          <p:attrName>ppt_y</p:attrName>
                                        </p:attrNameLst>
                                      </p:cBhvr>
                                      <p:tavLst>
                                        <p:tav tm="0">
                                          <p:val>
                                            <p:strVal val="#ppt_y"/>
                                          </p:val>
                                        </p:tav>
                                        <p:tav tm="100000">
                                          <p:val>
                                            <p:strVal val="#ppt_y"/>
                                          </p:val>
                                        </p:tav>
                                      </p:tavLst>
                                    </p:anim>
                                    <p:anim calcmode="lin" valueType="num">
                                      <p:cBhvr>
                                        <p:cTn id="16"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pic>
        <p:nvPicPr>
          <p:cNvPr id="3" name="Picture 2">
            <a:extLst>
              <a:ext uri="{FF2B5EF4-FFF2-40B4-BE49-F238E27FC236}">
                <a16:creationId xmlns:a16="http://schemas.microsoft.com/office/drawing/2014/main" id="{B3E64F25-ADC6-43A4-A26A-7650655C20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192001" cy="6857999"/>
          </a:xfrm>
          <a:prstGeom prst="rect">
            <a:avLst/>
          </a:prstGeom>
        </p:spPr>
      </p:pic>
    </p:spTree>
    <p:extLst>
      <p:ext uri="{BB962C8B-B14F-4D97-AF65-F5344CB8AC3E}">
        <p14:creationId xmlns:p14="http://schemas.microsoft.com/office/powerpoint/2010/main" val="2333572126"/>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pic>
        <p:nvPicPr>
          <p:cNvPr id="3" name="Picture 2">
            <a:extLst>
              <a:ext uri="{FF2B5EF4-FFF2-40B4-BE49-F238E27FC236}">
                <a16:creationId xmlns:a16="http://schemas.microsoft.com/office/drawing/2014/main" id="{53F42AA0-280E-4F33-A0E1-D8EB640148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8396748"/>
          </a:xfrm>
          <a:prstGeom prst="rect">
            <a:avLst/>
          </a:prstGeom>
        </p:spPr>
      </p:pic>
    </p:spTree>
    <p:extLst>
      <p:ext uri="{BB962C8B-B14F-4D97-AF65-F5344CB8AC3E}">
        <p14:creationId xmlns:p14="http://schemas.microsoft.com/office/powerpoint/2010/main" val="3380044535"/>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pic>
        <p:nvPicPr>
          <p:cNvPr id="3" name="Picture 2">
            <a:extLst>
              <a:ext uri="{FF2B5EF4-FFF2-40B4-BE49-F238E27FC236}">
                <a16:creationId xmlns:a16="http://schemas.microsoft.com/office/drawing/2014/main" id="{FEEBF565-9956-4997-BE8D-9BF7CAA9A8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74710121"/>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pic>
        <p:nvPicPr>
          <p:cNvPr id="3" name="Picture 2">
            <a:extLst>
              <a:ext uri="{FF2B5EF4-FFF2-40B4-BE49-F238E27FC236}">
                <a16:creationId xmlns:a16="http://schemas.microsoft.com/office/drawing/2014/main" id="{5AE60113-E395-48D2-8BED-2C76CF31FF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53530"/>
            <a:ext cx="12191999" cy="8347156"/>
          </a:xfrm>
          <a:prstGeom prst="rect">
            <a:avLst/>
          </a:prstGeom>
        </p:spPr>
      </p:pic>
    </p:spTree>
    <p:extLst>
      <p:ext uri="{BB962C8B-B14F-4D97-AF65-F5344CB8AC3E}">
        <p14:creationId xmlns:p14="http://schemas.microsoft.com/office/powerpoint/2010/main" val="1733170032"/>
      </p:ext>
    </p:extLst>
  </p:cSld>
  <p:clrMapOvr>
    <a:masterClrMapping/>
  </p:clrMapOvr>
  <p:transition spd="slow">
    <p:fade/>
  </p:transition>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SubTitle"/>
  <p:tag name="MH_ORD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TotalTime>
  <Words>1939</Words>
  <Application>Microsoft Office PowerPoint</Application>
  <PresentationFormat>Widescreen</PresentationFormat>
  <Paragraphs>201</Paragraphs>
  <Slides>50</Slides>
  <Notes>49</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50</vt:i4>
      </vt:variant>
    </vt:vector>
  </HeadingPairs>
  <TitlesOfParts>
    <vt:vector size="61" baseType="lpstr">
      <vt:lpstr>#9Slide03 AmpleSoft Bold</vt:lpstr>
      <vt:lpstr>Arial</vt:lpstr>
      <vt:lpstr>Calibri</vt:lpstr>
      <vt:lpstr>Calibri Light</vt:lpstr>
      <vt:lpstr>Noto Serif</vt:lpstr>
      <vt:lpstr>Roboto</vt:lpstr>
      <vt:lpstr>Segoe UI</vt:lpstr>
      <vt:lpstr>Times New Roman</vt:lpstr>
      <vt:lpstr>Yti</vt:lpstr>
      <vt:lpstr>叶根友毛笔行书2.0版</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daongo</dc:creator>
  <cp:lastModifiedBy>daongo</cp:lastModifiedBy>
  <cp:revision>36</cp:revision>
  <dcterms:created xsi:type="dcterms:W3CDTF">2021-06-24T09:25:43Z</dcterms:created>
  <dcterms:modified xsi:type="dcterms:W3CDTF">2021-06-30T10:16:19Z</dcterms:modified>
</cp:coreProperties>
</file>